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2"/>
  </p:notesMasterIdLst>
  <p:handoutMasterIdLst>
    <p:handoutMasterId r:id="rId13"/>
  </p:handoutMasterIdLst>
  <p:sldIdLst>
    <p:sldId id="366" r:id="rId5"/>
    <p:sldId id="364" r:id="rId6"/>
    <p:sldId id="371" r:id="rId7"/>
    <p:sldId id="368" r:id="rId8"/>
    <p:sldId id="372" r:id="rId9"/>
    <p:sldId id="367" r:id="rId10"/>
    <p:sldId id="370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92" userDrawn="1">
          <p15:clr>
            <a:srgbClr val="A4A3A4"/>
          </p15:clr>
        </p15:guide>
        <p15:guide id="2" pos="266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356B1"/>
    <a:srgbClr val="024EA2"/>
    <a:srgbClr val="024B9C"/>
    <a:srgbClr val="035DC1"/>
    <a:srgbClr val="00449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inimized">
    <p:restoredLeft sz="15009" autoAdjust="0"/>
    <p:restoredTop sz="69656" autoAdjust="0"/>
  </p:normalViewPr>
  <p:slideViewPr>
    <p:cSldViewPr snapToGrid="0">
      <p:cViewPr varScale="1">
        <p:scale>
          <a:sx n="80" d="100"/>
          <a:sy n="80" d="100"/>
        </p:scale>
        <p:origin x="2460" y="78"/>
      </p:cViewPr>
      <p:guideLst>
        <p:guide orient="horz" pos="2092"/>
        <p:guide pos="2661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939EFE-0303-44F6-9A16-FD3B5E015DB1}" type="datetimeFigureOut">
              <a:rPr lang="en-GB" smtClean="0"/>
              <a:t>23/03/2022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F04766-77AF-4EBE-9704-229FD5F6AD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898812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B926D1-0013-4A80-B64E-9D824EE65210}" type="datetimeFigureOut">
              <a:rPr lang="en-GB" smtClean="0"/>
              <a:t>23/03/2022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CF2995-AB43-4B7C-B8CD-9DC7C3692A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078466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F2995-AB43-4B7C-B8CD-9DC7C3692A9C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19402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F2995-AB43-4B7C-B8CD-9DC7C3692A9C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49450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sp>
        <p:nvSpPr>
          <p:cNvPr id="2" name="Rectangle 1"/>
          <p:cNvSpPr/>
          <p:nvPr userDrawn="1"/>
        </p:nvSpPr>
        <p:spPr>
          <a:xfrm>
            <a:off x="0" y="0"/>
            <a:ext cx="12192000" cy="10781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 userDrawn="1"/>
        </p:nvSpPr>
        <p:spPr>
          <a:xfrm>
            <a:off x="0" y="1078173"/>
            <a:ext cx="12192000" cy="5779827"/>
          </a:xfrm>
          <a:prstGeom prst="rect">
            <a:avLst/>
          </a:prstGeom>
          <a:solidFill>
            <a:srgbClr val="0356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>
              <a:solidFill>
                <a:schemeClr val="accent4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8933" y="258042"/>
            <a:ext cx="1659793" cy="1152460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1071350" y="1992572"/>
            <a:ext cx="10065224" cy="2149523"/>
          </a:xfrm>
        </p:spPr>
        <p:txBody>
          <a:bodyPr wrap="none" anchor="t">
            <a:noAutofit/>
          </a:bodyPr>
          <a:lstStyle>
            <a:lvl1pPr algn="l">
              <a:defRPr sz="6000" b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838200" y="1978925"/>
            <a:ext cx="0" cy="4879075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 userDrawn="1"/>
        </p:nvSpPr>
        <p:spPr>
          <a:xfrm>
            <a:off x="5741158" y="6619164"/>
            <a:ext cx="707409" cy="240594"/>
          </a:xfrm>
          <a:prstGeom prst="rect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17" name="Subtitle 2"/>
          <p:cNvSpPr>
            <a:spLocks noGrp="1"/>
          </p:cNvSpPr>
          <p:nvPr>
            <p:ph type="subTitle" idx="1"/>
          </p:nvPr>
        </p:nvSpPr>
        <p:spPr>
          <a:xfrm>
            <a:off x="1071351" y="4418049"/>
            <a:ext cx="10065224" cy="897754"/>
          </a:xfrm>
        </p:spPr>
        <p:txBody>
          <a:bodyPr>
            <a:noAutofit/>
          </a:bodyPr>
          <a:lstStyle>
            <a:lvl1pPr marL="0" indent="0" algn="l">
              <a:buNone/>
              <a:defRPr sz="2800" i="0">
                <a:solidFill>
                  <a:schemeClr val="accent5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3"/>
          </p:nvPr>
        </p:nvSpPr>
        <p:spPr>
          <a:xfrm>
            <a:off x="6096000" y="5557903"/>
            <a:ext cx="5040313" cy="528998"/>
          </a:xfrm>
        </p:spPr>
        <p:txBody>
          <a:bodyPr>
            <a:noAutofit/>
          </a:bodyPr>
          <a:lstStyle>
            <a:lvl1pPr marL="0" indent="0" algn="r">
              <a:buFontTx/>
              <a:buNone/>
              <a:defRPr sz="2200" i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9218334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198" y="1825625"/>
            <a:ext cx="5328000" cy="3906435"/>
          </a:xfrm>
        </p:spPr>
        <p:txBody>
          <a:bodyPr>
            <a:noAutofit/>
          </a:bodyPr>
          <a:lstStyle>
            <a:lvl3pPr>
              <a:spcBef>
                <a:spcPts val="0"/>
              </a:spcBef>
              <a:defRPr/>
            </a:lvl3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02250" y="1825625"/>
            <a:ext cx="5328000" cy="3906435"/>
          </a:xfrm>
        </p:spPr>
        <p:txBody>
          <a:bodyPr>
            <a:no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10" name="Straight Connector 9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6774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198" y="1825626"/>
            <a:ext cx="3358489" cy="3763134"/>
          </a:xfrm>
        </p:spPr>
        <p:txBody>
          <a:bodyPr>
            <a:no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604979" y="1825625"/>
            <a:ext cx="3358489" cy="3763134"/>
          </a:xfrm>
        </p:spPr>
        <p:txBody>
          <a:bodyPr>
            <a:no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8371761" y="1825625"/>
            <a:ext cx="3358489" cy="3763134"/>
          </a:xfrm>
        </p:spPr>
        <p:txBody>
          <a:bodyPr>
            <a:no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cxnSp>
        <p:nvCxnSpPr>
          <p:cNvPr id="12" name="Straight Connector 11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71010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wrap="square" anchor="b">
            <a:noAutofit/>
          </a:bodyPr>
          <a:lstStyle>
            <a:lvl1pPr marL="0" indent="0">
              <a:buNone/>
              <a:defRPr sz="28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097331"/>
          </a:xfrm>
        </p:spPr>
        <p:txBody>
          <a:bodyPr wrap="square">
            <a:no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noFill/>
        </p:spPr>
        <p:txBody>
          <a:bodyPr wrap="square" anchor="b">
            <a:noAutofit/>
          </a:bodyPr>
          <a:lstStyle>
            <a:lvl1pPr marL="0" indent="0">
              <a:buNone/>
              <a:defRPr sz="28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097331"/>
          </a:xfrm>
        </p:spPr>
        <p:txBody>
          <a:bodyPr wrap="square">
            <a:no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12" name="Straight Connector 11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426941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43015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-59635" y="-59635"/>
            <a:ext cx="6155635" cy="6983896"/>
          </a:xfrm>
          <a:solidFill>
            <a:schemeClr val="bg2"/>
          </a:solidFill>
          <a:ln w="28575">
            <a:solidFill>
              <a:schemeClr val="accent5"/>
            </a:solidFill>
          </a:ln>
        </p:spPr>
        <p:txBody>
          <a:bodyPr/>
          <a:lstStyle/>
          <a:p>
            <a:endParaRPr lang="en-GB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3214048" y="1992573"/>
            <a:ext cx="8550322" cy="361665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19447" y="743802"/>
            <a:ext cx="544923" cy="544923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38331" y="1992572"/>
            <a:ext cx="8226040" cy="3616657"/>
          </a:xfrm>
          <a:solidFill>
            <a:schemeClr val="bg1"/>
          </a:solidFill>
        </p:spPr>
        <p:txBody>
          <a:bodyPr lIns="360000" tIns="360000" rIns="360000" bIns="360000" anchor="ctr" anchorCtr="0">
            <a:noAutofit/>
          </a:bodyPr>
          <a:lstStyle>
            <a:lvl1pPr marL="0" indent="0">
              <a:buFontTx/>
              <a:buNone/>
              <a:defRPr i="1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84062935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and Content (half pag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17056" y="1825625"/>
            <a:ext cx="4926841" cy="3769957"/>
          </a:xfrm>
        </p:spPr>
        <p:txBody>
          <a:bodyPr>
            <a:no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6817056" y="482860"/>
            <a:ext cx="4669266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7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-46383" y="-46383"/>
            <a:ext cx="6142383" cy="6964017"/>
          </a:xfrm>
          <a:solidFill>
            <a:schemeClr val="bg2"/>
          </a:solidFill>
          <a:ln w="28575">
            <a:solidFill>
              <a:schemeClr val="accent5"/>
            </a:solidFill>
          </a:ln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92034474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970722" y="2284667"/>
            <a:ext cx="3141663" cy="2090737"/>
          </a:xfrm>
          <a:solidFill>
            <a:schemeClr val="bg2"/>
          </a:solidFill>
        </p:spPr>
        <p:txBody>
          <a:bodyPr/>
          <a:lstStyle/>
          <a:p>
            <a:endParaRPr lang="en-GB"/>
          </a:p>
        </p:txBody>
      </p:sp>
      <p:sp>
        <p:nvSpPr>
          <p:cNvPr id="11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7901451" y="2284668"/>
            <a:ext cx="3141663" cy="2090737"/>
          </a:xfrm>
          <a:solidFill>
            <a:schemeClr val="bg2"/>
          </a:solidFill>
        </p:spPr>
        <p:txBody>
          <a:bodyPr/>
          <a:lstStyle/>
          <a:p>
            <a:endParaRPr lang="en-GB"/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5"/>
          </p:nvPr>
        </p:nvSpPr>
        <p:spPr>
          <a:xfrm>
            <a:off x="4436086" y="2284667"/>
            <a:ext cx="3141663" cy="2090737"/>
          </a:xfrm>
          <a:solidFill>
            <a:schemeClr val="bg2"/>
          </a:solidFill>
        </p:spPr>
        <p:txBody>
          <a:bodyPr/>
          <a:lstStyle/>
          <a:p>
            <a:endParaRPr lang="en-GB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6"/>
          </p:nvPr>
        </p:nvSpPr>
        <p:spPr>
          <a:xfrm>
            <a:off x="1206774" y="4038684"/>
            <a:ext cx="2669558" cy="1524235"/>
          </a:xfrm>
          <a:solidFill>
            <a:schemeClr val="bg1"/>
          </a:solidFill>
        </p:spPr>
        <p:txBody>
          <a:bodyPr tIns="90000"/>
          <a:lstStyle>
            <a:lvl1pPr marL="0" indent="0" algn="ctr">
              <a:buNone/>
              <a:defRPr sz="2000"/>
            </a:lvl1pPr>
          </a:lstStyle>
          <a:p>
            <a:pPr lvl="0"/>
            <a:r>
              <a:rPr lang="en-US" dirty="0" smtClean="0"/>
              <a:t>Edit Master text styles</a:t>
            </a:r>
          </a:p>
        </p:txBody>
      </p:sp>
      <p:sp>
        <p:nvSpPr>
          <p:cNvPr id="15" name="Text Placeholder 12"/>
          <p:cNvSpPr>
            <a:spLocks noGrp="1"/>
          </p:cNvSpPr>
          <p:nvPr>
            <p:ph type="body" sz="quarter" idx="17"/>
          </p:nvPr>
        </p:nvSpPr>
        <p:spPr>
          <a:xfrm>
            <a:off x="4672139" y="4041944"/>
            <a:ext cx="2669558" cy="1524235"/>
          </a:xfrm>
          <a:solidFill>
            <a:schemeClr val="bg1"/>
          </a:solidFill>
        </p:spPr>
        <p:txBody>
          <a:bodyPr tIns="90000"/>
          <a:lstStyle>
            <a:lvl1pPr marL="0" indent="0" algn="ctr">
              <a:buNone/>
              <a:defRPr sz="2000"/>
            </a:lvl1pPr>
          </a:lstStyle>
          <a:p>
            <a:pPr lvl="0"/>
            <a:r>
              <a:rPr lang="en-US" dirty="0" smtClean="0"/>
              <a:t>Edit Master text styles</a:t>
            </a:r>
          </a:p>
        </p:txBody>
      </p:sp>
      <p:sp>
        <p:nvSpPr>
          <p:cNvPr id="16" name="Text Placeholder 12"/>
          <p:cNvSpPr>
            <a:spLocks noGrp="1"/>
          </p:cNvSpPr>
          <p:nvPr>
            <p:ph type="body" sz="quarter" idx="18"/>
          </p:nvPr>
        </p:nvSpPr>
        <p:spPr>
          <a:xfrm>
            <a:off x="8137503" y="4037437"/>
            <a:ext cx="2669558" cy="1524235"/>
          </a:xfrm>
          <a:solidFill>
            <a:schemeClr val="bg1"/>
          </a:solidFill>
        </p:spPr>
        <p:txBody>
          <a:bodyPr tIns="90000"/>
          <a:lstStyle>
            <a:lvl1pPr marL="0" indent="0" algn="ctr">
              <a:buNone/>
              <a:defRPr sz="2000"/>
            </a:lvl1pPr>
          </a:lstStyle>
          <a:p>
            <a:pPr lvl="0"/>
            <a:r>
              <a:rPr lang="en-US" dirty="0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801072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3713869" y="2159957"/>
            <a:ext cx="2461591" cy="1638158"/>
          </a:xfrm>
          <a:solidFill>
            <a:schemeClr val="bg2"/>
          </a:solidFill>
        </p:spPr>
        <p:txBody>
          <a:bodyPr/>
          <a:lstStyle/>
          <a:p>
            <a:endParaRPr lang="en-GB"/>
          </a:p>
        </p:txBody>
      </p:sp>
      <p:sp>
        <p:nvSpPr>
          <p:cNvPr id="11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3713868" y="3968881"/>
            <a:ext cx="2461591" cy="1638158"/>
          </a:xfrm>
          <a:solidFill>
            <a:schemeClr val="bg2"/>
          </a:solidFill>
        </p:spPr>
        <p:txBody>
          <a:bodyPr/>
          <a:lstStyle/>
          <a:p>
            <a:endParaRPr lang="en-GB"/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5"/>
          </p:nvPr>
        </p:nvSpPr>
        <p:spPr>
          <a:xfrm>
            <a:off x="6324547" y="2159956"/>
            <a:ext cx="2461593" cy="1638159"/>
          </a:xfrm>
          <a:solidFill>
            <a:schemeClr val="bg2"/>
          </a:solidFill>
        </p:spPr>
        <p:txBody>
          <a:bodyPr/>
          <a:lstStyle/>
          <a:p>
            <a:endParaRPr lang="en-GB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6"/>
          </p:nvPr>
        </p:nvSpPr>
        <p:spPr>
          <a:xfrm>
            <a:off x="8935227" y="3968880"/>
            <a:ext cx="2520000" cy="1638158"/>
          </a:xfrm>
          <a:noFill/>
        </p:spPr>
        <p:txBody>
          <a:bodyPr tIns="90000"/>
          <a:lstStyle>
            <a:lvl1pPr marL="0" indent="0" algn="l">
              <a:buNone/>
              <a:defRPr sz="2000"/>
            </a:lvl1pPr>
          </a:lstStyle>
          <a:p>
            <a:pPr lvl="0"/>
            <a:r>
              <a:rPr lang="en-US" dirty="0" smtClean="0"/>
              <a:t>Edit Master text styles</a:t>
            </a:r>
          </a:p>
        </p:txBody>
      </p:sp>
      <p:sp>
        <p:nvSpPr>
          <p:cNvPr id="16" name="Text Placeholder 12"/>
          <p:cNvSpPr>
            <a:spLocks noGrp="1"/>
          </p:cNvSpPr>
          <p:nvPr>
            <p:ph type="body" sz="quarter" idx="18"/>
          </p:nvPr>
        </p:nvSpPr>
        <p:spPr>
          <a:xfrm>
            <a:off x="1033617" y="2159957"/>
            <a:ext cx="2520000" cy="1638159"/>
          </a:xfrm>
          <a:noFill/>
        </p:spPr>
        <p:txBody>
          <a:bodyPr tIns="90000"/>
          <a:lstStyle>
            <a:lvl1pPr marL="0" indent="0" algn="r">
              <a:buNone/>
              <a:defRPr sz="2000"/>
            </a:lvl1pPr>
          </a:lstStyle>
          <a:p>
            <a:pPr lvl="0"/>
            <a:r>
              <a:rPr lang="en-US" dirty="0" smtClean="0"/>
              <a:t>Edit Master text styles</a:t>
            </a:r>
          </a:p>
        </p:txBody>
      </p:sp>
      <p:sp>
        <p:nvSpPr>
          <p:cNvPr id="14" name="Picture Placeholder 2"/>
          <p:cNvSpPr>
            <a:spLocks noGrp="1"/>
          </p:cNvSpPr>
          <p:nvPr>
            <p:ph type="pic" sz="quarter" idx="19"/>
          </p:nvPr>
        </p:nvSpPr>
        <p:spPr>
          <a:xfrm>
            <a:off x="6324549" y="3968880"/>
            <a:ext cx="2461591" cy="1638158"/>
          </a:xfrm>
          <a:solidFill>
            <a:schemeClr val="bg2"/>
          </a:solidFill>
        </p:spPr>
        <p:txBody>
          <a:bodyPr/>
          <a:lstStyle/>
          <a:p>
            <a:endParaRPr lang="en-GB"/>
          </a:p>
        </p:txBody>
      </p:sp>
      <p:sp>
        <p:nvSpPr>
          <p:cNvPr id="17" name="Text Placeholder 12"/>
          <p:cNvSpPr>
            <a:spLocks noGrp="1"/>
          </p:cNvSpPr>
          <p:nvPr>
            <p:ph type="body" sz="quarter" idx="20"/>
          </p:nvPr>
        </p:nvSpPr>
        <p:spPr>
          <a:xfrm>
            <a:off x="1033617" y="3968881"/>
            <a:ext cx="2520000" cy="1638158"/>
          </a:xfrm>
          <a:noFill/>
        </p:spPr>
        <p:txBody>
          <a:bodyPr tIns="90000"/>
          <a:lstStyle>
            <a:lvl1pPr marL="0" indent="0" algn="r">
              <a:buNone/>
              <a:defRPr sz="2000"/>
            </a:lvl1pPr>
          </a:lstStyle>
          <a:p>
            <a:pPr lvl="0"/>
            <a:r>
              <a:rPr lang="en-US" dirty="0" smtClean="0"/>
              <a:t>Edit Master text styles</a:t>
            </a:r>
          </a:p>
        </p:txBody>
      </p:sp>
      <p:sp>
        <p:nvSpPr>
          <p:cNvPr id="18" name="Text Placeholder 12"/>
          <p:cNvSpPr>
            <a:spLocks noGrp="1"/>
          </p:cNvSpPr>
          <p:nvPr>
            <p:ph type="body" sz="quarter" idx="21"/>
          </p:nvPr>
        </p:nvSpPr>
        <p:spPr>
          <a:xfrm>
            <a:off x="8966322" y="2159956"/>
            <a:ext cx="2520000" cy="1638159"/>
          </a:xfrm>
          <a:noFill/>
        </p:spPr>
        <p:txBody>
          <a:bodyPr tIns="90000"/>
          <a:lstStyle>
            <a:lvl1pPr marL="0" indent="0" algn="l">
              <a:buNone/>
              <a:defRPr sz="2000"/>
            </a:lvl1pPr>
          </a:lstStyle>
          <a:p>
            <a:pPr lvl="0"/>
            <a:r>
              <a:rPr lang="en-US" dirty="0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3855668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3429000"/>
          </a:xfrm>
          <a:solidFill>
            <a:schemeClr val="bg2"/>
          </a:solidFill>
        </p:spPr>
        <p:txBody>
          <a:bodyPr/>
          <a:lstStyle/>
          <a:p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646643"/>
            <a:ext cx="10515600" cy="782357"/>
          </a:xfrm>
          <a:solidFill>
            <a:schemeClr val="bg1"/>
          </a:solidFill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>
          <a:xfrm>
            <a:off x="838200" y="3630613"/>
            <a:ext cx="10515600" cy="2035175"/>
          </a:xfrm>
        </p:spPr>
        <p:txBody>
          <a:bodyPr/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36774602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4118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850288"/>
            <a:ext cx="12192000" cy="5018345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sp>
        <p:nvSpPr>
          <p:cNvPr id="2" name="Rectangle 1"/>
          <p:cNvSpPr/>
          <p:nvPr userDrawn="1"/>
        </p:nvSpPr>
        <p:spPr>
          <a:xfrm>
            <a:off x="0" y="0"/>
            <a:ext cx="12192000" cy="10781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 userDrawn="1"/>
        </p:nvSpPr>
        <p:spPr>
          <a:xfrm>
            <a:off x="0" y="1078174"/>
            <a:ext cx="12192000" cy="2890800"/>
          </a:xfrm>
          <a:prstGeom prst="rect">
            <a:avLst/>
          </a:prstGeom>
          <a:solidFill>
            <a:srgbClr val="0356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>
              <a:solidFill>
                <a:schemeClr val="accent4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8933" y="258042"/>
            <a:ext cx="1659793" cy="1152460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1071350" y="1992572"/>
            <a:ext cx="10065224" cy="872647"/>
          </a:xfrm>
        </p:spPr>
        <p:txBody>
          <a:bodyPr anchor="t">
            <a:normAutofit/>
          </a:bodyPr>
          <a:lstStyle>
            <a:lvl1pPr algn="l">
              <a:defRPr sz="6000" b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838200" y="1978925"/>
            <a:ext cx="0" cy="4879075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 userDrawn="1"/>
        </p:nvSpPr>
        <p:spPr>
          <a:xfrm>
            <a:off x="5741158" y="6619164"/>
            <a:ext cx="707409" cy="240594"/>
          </a:xfrm>
          <a:prstGeom prst="rect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17" name="Subtitle 2"/>
          <p:cNvSpPr>
            <a:spLocks noGrp="1"/>
          </p:cNvSpPr>
          <p:nvPr>
            <p:ph type="subTitle" idx="1"/>
          </p:nvPr>
        </p:nvSpPr>
        <p:spPr>
          <a:xfrm>
            <a:off x="1071351" y="3067468"/>
            <a:ext cx="10065224" cy="897754"/>
          </a:xfrm>
        </p:spPr>
        <p:txBody>
          <a:bodyPr>
            <a:noAutofit/>
          </a:bodyPr>
          <a:lstStyle>
            <a:lvl1pPr marL="0" indent="0" algn="l">
              <a:buNone/>
              <a:defRPr sz="2800" i="0">
                <a:solidFill>
                  <a:schemeClr val="accent5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3"/>
          </p:nvPr>
        </p:nvSpPr>
        <p:spPr>
          <a:xfrm>
            <a:off x="6096000" y="5783535"/>
            <a:ext cx="5040313" cy="528998"/>
          </a:xfrm>
        </p:spPr>
        <p:txBody>
          <a:bodyPr anchor="b" anchorCtr="0">
            <a:noAutofit/>
          </a:bodyPr>
          <a:lstStyle>
            <a:lvl1pPr marL="0" indent="0" algn="r">
              <a:buFontTx/>
              <a:buNone/>
              <a:defRPr sz="2200" i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6998582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802219"/>
            <a:ext cx="12192000" cy="6059194"/>
          </a:xfrm>
          <a:prstGeom prst="rect">
            <a:avLst/>
          </a:prstGeom>
        </p:spPr>
      </p:pic>
      <p:sp>
        <p:nvSpPr>
          <p:cNvPr id="14" name="Rectangle 13"/>
          <p:cNvSpPr/>
          <p:nvPr userDrawn="1"/>
        </p:nvSpPr>
        <p:spPr>
          <a:xfrm>
            <a:off x="5289" y="1078173"/>
            <a:ext cx="12197346" cy="5783239"/>
          </a:xfrm>
          <a:prstGeom prst="rect">
            <a:avLst/>
          </a:prstGeom>
          <a:solidFill>
            <a:srgbClr val="024EA2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>
              <a:solidFill>
                <a:schemeClr val="accent4"/>
              </a:solidFill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0" y="0"/>
            <a:ext cx="12192000" cy="10781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1071350" y="1992572"/>
            <a:ext cx="10065224" cy="2149523"/>
          </a:xfrm>
        </p:spPr>
        <p:txBody>
          <a:bodyPr wrap="none" anchor="t">
            <a:noAutofit/>
          </a:bodyPr>
          <a:lstStyle>
            <a:lvl1pPr algn="l">
              <a:defRPr sz="6000" b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838200" y="1978925"/>
            <a:ext cx="0" cy="4879075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 userDrawn="1"/>
        </p:nvSpPr>
        <p:spPr>
          <a:xfrm>
            <a:off x="5741158" y="6619164"/>
            <a:ext cx="707409" cy="240594"/>
          </a:xfrm>
          <a:prstGeom prst="rect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12" name="Subtitle 2"/>
          <p:cNvSpPr>
            <a:spLocks noGrp="1"/>
          </p:cNvSpPr>
          <p:nvPr>
            <p:ph type="subTitle" idx="1"/>
          </p:nvPr>
        </p:nvSpPr>
        <p:spPr>
          <a:xfrm>
            <a:off x="1071351" y="4418049"/>
            <a:ext cx="10065224" cy="897754"/>
          </a:xfrm>
        </p:spPr>
        <p:txBody>
          <a:bodyPr wrap="none">
            <a:noAutofit/>
          </a:bodyPr>
          <a:lstStyle>
            <a:lvl1pPr marL="0" indent="0" algn="l">
              <a:buNone/>
              <a:defRPr sz="2800" i="0">
                <a:solidFill>
                  <a:schemeClr val="accent5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8933" y="258042"/>
            <a:ext cx="1659793" cy="1152460"/>
          </a:xfrm>
          <a:prstGeom prst="rect">
            <a:avLst/>
          </a:prstGeom>
        </p:spPr>
      </p:pic>
      <p:sp>
        <p:nvSpPr>
          <p:cNvPr id="16" name="Text Placeholder 18"/>
          <p:cNvSpPr>
            <a:spLocks noGrp="1"/>
          </p:cNvSpPr>
          <p:nvPr>
            <p:ph type="body" sz="quarter" idx="13"/>
          </p:nvPr>
        </p:nvSpPr>
        <p:spPr>
          <a:xfrm>
            <a:off x="6096000" y="5557903"/>
            <a:ext cx="5040313" cy="528998"/>
          </a:xfrm>
        </p:spPr>
        <p:txBody>
          <a:bodyPr wrap="none">
            <a:noAutofit/>
          </a:bodyPr>
          <a:lstStyle>
            <a:lvl1pPr marL="0" indent="0" algn="r">
              <a:buFontTx/>
              <a:buNone/>
              <a:defRPr sz="2200" i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24428724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hapt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356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0189" y="1122363"/>
            <a:ext cx="10676038" cy="2387600"/>
          </a:xfrm>
        </p:spPr>
        <p:txBody>
          <a:bodyPr anchor="b">
            <a:noAutofit/>
          </a:bodyPr>
          <a:lstStyle>
            <a:lvl1pPr algn="l">
              <a:defRPr sz="6000">
                <a:solidFill>
                  <a:schemeClr val="accent5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0189" y="3602038"/>
            <a:ext cx="10676038" cy="1655762"/>
          </a:xfrm>
        </p:spPr>
        <p:txBody>
          <a:bodyPr>
            <a:noAutofit/>
          </a:bodyPr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46C79FD-C571-418B-AB0F-5EE936C85276}" type="slidenum">
              <a:rPr lang="en-GB" smtClean="0"/>
              <a:pPr/>
              <a:t>‹#›</a:t>
            </a:fld>
            <a:endParaRPr lang="en-GB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838200" y="0"/>
            <a:ext cx="0" cy="3295934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27715" y="6045257"/>
            <a:ext cx="1718512" cy="4511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86990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Slide (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1077013" y="1122363"/>
            <a:ext cx="10156297" cy="2387600"/>
          </a:xfrm>
        </p:spPr>
        <p:txBody>
          <a:bodyPr anchor="b">
            <a:noAutofit/>
          </a:bodyPr>
          <a:lstStyle>
            <a:lvl1pPr algn="l">
              <a:defRPr sz="60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838200" y="0"/>
            <a:ext cx="0" cy="3295934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Subtitle 2"/>
          <p:cNvSpPr>
            <a:spLocks noGrp="1"/>
          </p:cNvSpPr>
          <p:nvPr>
            <p:ph type="subTitle" idx="1"/>
          </p:nvPr>
        </p:nvSpPr>
        <p:spPr>
          <a:xfrm>
            <a:off x="1070189" y="3602038"/>
            <a:ext cx="10156297" cy="1655762"/>
          </a:xfrm>
        </p:spPr>
        <p:txBody>
          <a:bodyPr>
            <a:noAutofit/>
          </a:bodyPr>
          <a:lstStyle>
            <a:lvl1pPr marL="0" indent="0" algn="l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27715" y="6045257"/>
            <a:ext cx="1718512" cy="4511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25099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st slide (option 1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"/>
            <a:ext cx="12192000" cy="3428999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1077013" y="1122363"/>
            <a:ext cx="10156297" cy="1240348"/>
          </a:xfrm>
        </p:spPr>
        <p:txBody>
          <a:bodyPr anchor="b">
            <a:noAutofit/>
          </a:bodyPr>
          <a:lstStyle>
            <a:lvl1pPr algn="l">
              <a:defRPr sz="60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838200" y="0"/>
            <a:ext cx="0" cy="2362711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Subtitle 2"/>
          <p:cNvSpPr>
            <a:spLocks noGrp="1"/>
          </p:cNvSpPr>
          <p:nvPr>
            <p:ph type="subTitle" idx="1"/>
          </p:nvPr>
        </p:nvSpPr>
        <p:spPr>
          <a:xfrm>
            <a:off x="838200" y="4160826"/>
            <a:ext cx="10889439" cy="1620145"/>
          </a:xfrm>
        </p:spPr>
        <p:txBody>
          <a:bodyPr>
            <a:noAutofit/>
          </a:bodyPr>
          <a:lstStyle>
            <a:lvl1pPr marL="0" indent="0" algn="l"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86048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st slide (option 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"/>
            <a:ext cx="12192000" cy="342899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1077013" y="1122363"/>
            <a:ext cx="10156297" cy="1240348"/>
          </a:xfrm>
        </p:spPr>
        <p:txBody>
          <a:bodyPr anchor="b">
            <a:noAutofit/>
          </a:bodyPr>
          <a:lstStyle>
            <a:lvl1pPr algn="l">
              <a:defRPr sz="6000">
                <a:solidFill>
                  <a:schemeClr val="accent5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838200" y="0"/>
            <a:ext cx="0" cy="2362711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Subtitle 2"/>
          <p:cNvSpPr>
            <a:spLocks noGrp="1"/>
          </p:cNvSpPr>
          <p:nvPr>
            <p:ph type="subTitle" idx="1"/>
          </p:nvPr>
        </p:nvSpPr>
        <p:spPr>
          <a:xfrm>
            <a:off x="838200" y="4160826"/>
            <a:ext cx="10889439" cy="1620145"/>
          </a:xfrm>
        </p:spPr>
        <p:txBody>
          <a:bodyPr>
            <a:noAutofit/>
          </a:bodyPr>
          <a:lstStyle>
            <a:lvl1pPr marL="0" indent="0" algn="l"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8833977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0905699" cy="3881904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defRPr/>
            </a:lvl1pPr>
            <a:lvl2pPr>
              <a:lnSpc>
                <a:spcPct val="100000"/>
              </a:lnSpc>
              <a:spcAft>
                <a:spcPts val="1800"/>
              </a:spcAft>
              <a:defRPr/>
            </a:lvl2pPr>
            <a:lvl3pPr>
              <a:lnSpc>
                <a:spcPct val="100000"/>
              </a:lnSpc>
              <a:spcAft>
                <a:spcPts val="1800"/>
              </a:spcAft>
              <a:defRPr/>
            </a:lvl3pPr>
            <a:lvl4pPr>
              <a:lnSpc>
                <a:spcPct val="100000"/>
              </a:lnSpc>
              <a:spcAft>
                <a:spcPts val="1800"/>
              </a:spcAft>
              <a:defRPr/>
            </a:lvl4pPr>
            <a:lvl5pPr>
              <a:lnSpc>
                <a:spcPct val="100000"/>
              </a:lnSpc>
              <a:spcAft>
                <a:spcPts val="1800"/>
              </a:spcAft>
              <a:defRPr/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7" name="Straight Connector 6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423415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198" y="1825625"/>
            <a:ext cx="5328000" cy="3906435"/>
          </a:xfrm>
        </p:spPr>
        <p:txBody>
          <a:bodyPr>
            <a:noAutofit/>
          </a:bodyPr>
          <a:lstStyle>
            <a:lvl1pPr>
              <a:spcAft>
                <a:spcPts val="1800"/>
              </a:spcAft>
              <a:defRPr/>
            </a:lvl1pPr>
            <a:lvl2pPr>
              <a:spcAft>
                <a:spcPts val="1800"/>
              </a:spcAft>
              <a:defRPr/>
            </a:lvl2pPr>
            <a:lvl3pPr>
              <a:spcAft>
                <a:spcPts val="1800"/>
              </a:spcAft>
              <a:defRPr/>
            </a:lvl3pPr>
            <a:lvl4pPr>
              <a:spcAft>
                <a:spcPts val="1800"/>
              </a:spcAft>
              <a:defRPr/>
            </a:lvl4pPr>
            <a:lvl5pPr>
              <a:spcAft>
                <a:spcPts val="1800"/>
              </a:spcAft>
              <a:defRPr/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02250" y="1825625"/>
            <a:ext cx="5328000" cy="3906435"/>
          </a:xfrm>
          <a:noFill/>
        </p:spPr>
        <p:txBody>
          <a:bodyPr>
            <a:noAutofit/>
          </a:bodyPr>
          <a:lstStyle>
            <a:lvl1pPr marL="0" indent="0">
              <a:buNone/>
              <a:defRPr/>
            </a:lvl1pPr>
          </a:lstStyle>
          <a:p>
            <a:pPr lvl="0"/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3839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38819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" y="613128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6C79FD-C571-418B-AB0F-5EE936C85276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33852" y="6045988"/>
            <a:ext cx="1715733" cy="450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9720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62" r:id="rId2"/>
    <p:sldLayoutId id="2147483657" r:id="rId3"/>
    <p:sldLayoutId id="2147483649" r:id="rId4"/>
    <p:sldLayoutId id="2147483651" r:id="rId5"/>
    <p:sldLayoutId id="2147483669" r:id="rId6"/>
    <p:sldLayoutId id="2147483670" r:id="rId7"/>
    <p:sldLayoutId id="2147483650" r:id="rId8"/>
    <p:sldLayoutId id="2147483660" r:id="rId9"/>
    <p:sldLayoutId id="2147483652" r:id="rId10"/>
    <p:sldLayoutId id="2147483661" r:id="rId11"/>
    <p:sldLayoutId id="2147483653" r:id="rId12"/>
    <p:sldLayoutId id="2147483654" r:id="rId13"/>
    <p:sldLayoutId id="2147483659" r:id="rId14"/>
    <p:sldLayoutId id="2147483658" r:id="rId15"/>
    <p:sldLayoutId id="2147483666" r:id="rId16"/>
    <p:sldLayoutId id="2147483667" r:id="rId17"/>
    <p:sldLayoutId id="2147483668" r:id="rId18"/>
    <p:sldLayoutId id="2147483655" r:id="rId19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1800"/>
        </a:spcAft>
        <a:buClr>
          <a:schemeClr val="tx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800"/>
        </a:spcAft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800"/>
        </a:spcAft>
        <a:buClr>
          <a:schemeClr val="tx2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800"/>
        </a:spcAft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800"/>
        </a:spcAft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9.jpg"/><Relationship Id="rId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erasmus-plus.ec.europa.eu/" TargetMode="External"/><Relationship Id="rId7" Type="http://schemas.openxmlformats.org/officeDocument/2006/relationships/hyperlink" Target="https://ec.europa.eu/info/funding-tenders/opportunities/portal/screen/opportunities/topic-details/erasmus-edu-2021-pi-all-inno-blueprint;callCode=null;freeTextSearchKeyword=alliances;matchWholeText=true;typeCodes=0,1,2,8;statusCodes=31094501,31094502,31094503;programmePeriod=null;programCcm2Id=null;programDivisionCode=null;focusAreaCode=null;destination=null;mission=null;geographicalZonesCode=null;programmeDivisionProspect=null;startDateLte=null;startDateGte=null;crossCuttingPriorityCode=null;cpvCode=null;performanceOfDelivery=null;sortQuery=sortStatus;orderBy=asc;onlyTenders=false;topicListKey=topicSearchTablePageState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Relationship Id="rId6" Type="http://schemas.openxmlformats.org/officeDocument/2006/relationships/hyperlink" Target="https://ec.europa.eu/info/funding-tenders/opportunities/portal/screen/opportunities/topic-details/erasmus-edu-2022-pi-all-inno-blueprint;callCode=null;freeTextSearchKeyword=alliances;matchWholeText=true;typeCodes=0,1,2,8;statusCodes=31094501,31094502,31094503;programmePeriod=null;programCcm2Id=null;programDivisionCode=null;focusAreaCode=null;destination=null;mission=null;geographicalZonesCode=null;programmeDivisionProspect=null;startDateLte=null;startDateGte=null;crossCuttingPriorityCode=null;cpvCode=null;performanceOfDelivery=null;sortQuery=sortStatus;orderBy=asc;onlyTenders=false;topicListKey=topicSearchTablePageState" TargetMode="External"/><Relationship Id="rId5" Type="http://schemas.openxmlformats.org/officeDocument/2006/relationships/hyperlink" Target="https://ec.europa.eu/info/funding-tenders/opportunities/portal/screen/opportunities/topic-details/erasmus-edu-2021-pi-all-inno-edu-enterp;callCode=null;freeTextSearchKeyword=alliances;matchWholeText=true;typeCodes=1,0;statusCodes=31094501,31094502,31094503;programmePeriod=null;programCcm2Id=null;programDivisionCode=null;focusAreaCode=null;destination=null;mission=null;geographicalZonesCode=null;programmeDivisionProspect=null;startDateLte=null;startDateGte=null;crossCuttingPriorityCode=null;cpvCode=null;performanceOfDelivery=null;sortQuery=sortStatus;orderBy=asc;onlyTenders=false;topicListKey=topicSearchTablePageState" TargetMode="External"/><Relationship Id="rId4" Type="http://schemas.openxmlformats.org/officeDocument/2006/relationships/hyperlink" Target="https://ec.europa.eu/info/funding-tenders/opportunities/portal/screen/opportunities/topic-details/erasmus-edu-2022-pi-all-inno-edu-enterp;callCode=null;freeTextSearchKeyword=alliances;matchWholeText=true;typeCodes=0,1,2,8;statusCodes=31094501,31094502,31094503;programmePeriod=null;programCcm2Id=null;programDivisionCode=null;focusAreaCode=null;destination=null;mission=null;geographicalZonesCode=null;programmeDivisionProspect=null;startDateLte=null;startDateGte=null;crossCuttingPriorityCode=null;cpvCode=null;performanceOfDelivery=null;sortQuery=sortStatus;orderBy=asc;onlyTenders=false;topicListKey=topicSearchTablePageState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ec.europa.eu/programmes/erasmus-plus/projects_en" TargetMode="Externa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s://ec.europa.eu/info/funding-tenders/opportunities/portal/screen/support/support" TargetMode="External"/><Relationship Id="rId3" Type="http://schemas.openxmlformats.org/officeDocument/2006/relationships/hyperlink" Target="https://ec.europa.eu/info/funding-tenders/opportunities/portal/screen/how-to-participate/how-to-participate/1" TargetMode="External"/><Relationship Id="rId7" Type="http://schemas.openxmlformats.org/officeDocument/2006/relationships/hyperlink" Target="https://www.eacea.ec.europa.eu/grants/how-get-grant_en" TargetMode="External"/><Relationship Id="rId2" Type="http://schemas.openxmlformats.org/officeDocument/2006/relationships/hyperlink" Target="https://www.eacea.ec.europa.eu/news-events/events/info-session-new-call-proposals-erasmus-alliances-innovation-2021_en" TargetMode="External"/><Relationship Id="rId1" Type="http://schemas.openxmlformats.org/officeDocument/2006/relationships/slideLayout" Target="../slideLayouts/slideLayout10.xml"/><Relationship Id="rId6" Type="http://schemas.openxmlformats.org/officeDocument/2006/relationships/hyperlink" Target="https://webgate.ec.europa.eu/funding-tenders-opportunities/display/IT/Submission+system" TargetMode="External"/><Relationship Id="rId5" Type="http://schemas.openxmlformats.org/officeDocument/2006/relationships/hyperlink" Target="https://ec.europa.eu/research/participants/docs/h2020-funding-guide/other/event210527.htm" TargetMode="External"/><Relationship Id="rId4" Type="http://schemas.openxmlformats.org/officeDocument/2006/relationships/hyperlink" Target="https://webgate.ec.europa.eu/funding-tenders-opportunities/display/OM/Online+Manua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64116" y="3852693"/>
            <a:ext cx="4022294" cy="1411122"/>
          </a:xfrm>
        </p:spPr>
        <p:txBody>
          <a:bodyPr/>
          <a:lstStyle/>
          <a:p>
            <a:pPr marL="0" indent="0" algn="ctr">
              <a:buNone/>
            </a:pPr>
            <a:r>
              <a:rPr lang="fr-BE" sz="3200" b="1" dirty="0" err="1" smtClean="0">
                <a:solidFill>
                  <a:schemeClr val="accent6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Toolkit</a:t>
            </a:r>
            <a:r>
              <a:rPr lang="fr-BE" sz="3200" b="1" dirty="0" smtClean="0">
                <a:solidFill>
                  <a:schemeClr val="accent6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 </a:t>
            </a:r>
            <a:endParaRPr lang="fr-BE" sz="3200" b="1" dirty="0">
              <a:solidFill>
                <a:schemeClr val="accent6">
                  <a:lumMod val="75000"/>
                </a:schemeClr>
              </a:solidFill>
              <a:latin typeface="+mj-lt"/>
              <a:ea typeface="+mj-ea"/>
              <a:cs typeface="+mj-cs"/>
            </a:endParaRPr>
          </a:p>
          <a:p>
            <a:pPr marL="0" indent="0" algn="ctr">
              <a:buNone/>
            </a:pPr>
            <a:r>
              <a:rPr lang="fr-BE" sz="3200" b="1" dirty="0" err="1" smtClean="0">
                <a:solidFill>
                  <a:schemeClr val="accent6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Tips&amp;Tricks</a:t>
            </a:r>
            <a:endParaRPr lang="en-GB" sz="3200" b="1" dirty="0" smtClean="0">
              <a:solidFill>
                <a:schemeClr val="accent6">
                  <a:lumMod val="75000"/>
                </a:schemeClr>
              </a:solidFill>
              <a:latin typeface="+mj-lt"/>
              <a:ea typeface="+mj-ea"/>
              <a:cs typeface="+mj-cs"/>
            </a:endParaRPr>
          </a:p>
          <a:p>
            <a:pPr marL="0" indent="0" algn="ctr">
              <a:spcAft>
                <a:spcPts val="1200"/>
              </a:spcAft>
              <a:buNone/>
            </a:pPr>
            <a:endParaRPr lang="en-GB" sz="1400" b="1" dirty="0">
              <a:solidFill>
                <a:schemeClr val="accent6">
                  <a:lumMod val="75000"/>
                </a:schemeClr>
              </a:solidFill>
              <a:latin typeface="+mj-lt"/>
              <a:ea typeface="+mj-ea"/>
              <a:cs typeface="+mj-cs"/>
            </a:endParaRPr>
          </a:p>
          <a:p>
            <a:pPr marL="0" indent="0" algn="ctr">
              <a:buNone/>
            </a:pPr>
            <a:r>
              <a:rPr lang="en-GB" sz="1400" b="1" dirty="0" smtClean="0">
                <a:solidFill>
                  <a:schemeClr val="accent6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                                                                     </a:t>
            </a:r>
            <a:endParaRPr lang="en-GB" sz="1400" b="1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GB" sz="1400" b="1" dirty="0" smtClean="0">
              <a:solidFill>
                <a:schemeClr val="accent6">
                  <a:lumMod val="75000"/>
                </a:schemeClr>
              </a:solidFill>
              <a:latin typeface="+mj-lt"/>
              <a:ea typeface="+mj-ea"/>
              <a:cs typeface="+mj-cs"/>
            </a:endParaRPr>
          </a:p>
          <a:p>
            <a:pPr marL="0" indent="0">
              <a:buNone/>
            </a:pPr>
            <a:r>
              <a:rPr lang="en-GB" sz="1400" b="1" dirty="0">
                <a:solidFill>
                  <a:schemeClr val="accent6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1400" b="1" dirty="0" smtClean="0">
                <a:solidFill>
                  <a:schemeClr val="accent6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                                                </a:t>
            </a:r>
            <a:endParaRPr lang="en-GB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548889" y="1838216"/>
            <a:ext cx="5673851" cy="782357"/>
          </a:xfrm>
        </p:spPr>
        <p:txBody>
          <a:bodyPr/>
          <a:lstStyle/>
          <a:p>
            <a:pPr marL="0" indent="0"/>
            <a:r>
              <a:rPr lang="en-GB" b="1" dirty="0"/>
              <a:t>Erasmus + KA2</a:t>
            </a:r>
            <a:r>
              <a:rPr lang="en-US" b="1" dirty="0"/>
              <a:t/>
            </a:r>
            <a:br>
              <a:rPr lang="en-US" b="1" dirty="0"/>
            </a:br>
            <a:r>
              <a:rPr lang="en-GB" b="1" dirty="0"/>
              <a:t>Alliances for innovation </a:t>
            </a:r>
            <a:r>
              <a:rPr lang="en-GB" b="1" dirty="0" smtClean="0"/>
              <a:t>2022</a:t>
            </a:r>
            <a:r>
              <a:rPr lang="en-GB" b="1" dirty="0"/>
              <a:t/>
            </a:r>
            <a:br>
              <a:rPr lang="en-GB" b="1" dirty="0"/>
            </a:b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0" y="6673334"/>
            <a:ext cx="484496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dirty="0">
                <a:solidFill>
                  <a:schemeClr val="bg1"/>
                </a:solidFill>
              </a:rPr>
              <a:t>© </a:t>
            </a:r>
            <a:r>
              <a:rPr lang="en-US" sz="600" dirty="0" err="1">
                <a:solidFill>
                  <a:schemeClr val="bg1"/>
                </a:solidFill>
              </a:rPr>
              <a:t>Odua</a:t>
            </a:r>
            <a:r>
              <a:rPr lang="en-US" sz="600" dirty="0">
                <a:solidFill>
                  <a:schemeClr val="bg1"/>
                </a:solidFill>
              </a:rPr>
              <a:t> Images, Rawpixel.com, </a:t>
            </a:r>
            <a:r>
              <a:rPr lang="en-US" sz="600" dirty="0" err="1">
                <a:solidFill>
                  <a:schemeClr val="bg1"/>
                </a:solidFill>
              </a:rPr>
              <a:t>Myvisuals</a:t>
            </a:r>
            <a:r>
              <a:rPr lang="en-US" sz="600" dirty="0">
                <a:solidFill>
                  <a:schemeClr val="bg1"/>
                </a:solidFill>
              </a:rPr>
              <a:t>, Africa Studio &amp; </a:t>
            </a:r>
            <a:r>
              <a:rPr lang="en-US" sz="600" dirty="0" err="1">
                <a:solidFill>
                  <a:schemeClr val="bg1"/>
                </a:solidFill>
              </a:rPr>
              <a:t>popcorner</a:t>
            </a:r>
            <a:r>
              <a:rPr lang="en-US" sz="600" dirty="0">
                <a:solidFill>
                  <a:schemeClr val="bg1"/>
                </a:solidFill>
              </a:rPr>
              <a:t> / Shutterstock.com</a:t>
            </a:r>
            <a:endParaRPr lang="fr-BE" sz="60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-46383" y="6673334"/>
            <a:ext cx="484496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dirty="0" smtClean="0">
                <a:solidFill>
                  <a:schemeClr val="bg1"/>
                </a:solidFill>
              </a:rPr>
              <a:t>© </a:t>
            </a:r>
            <a:r>
              <a:rPr lang="en-US" sz="600" dirty="0">
                <a:solidFill>
                  <a:schemeClr val="bg1"/>
                </a:solidFill>
              </a:rPr>
              <a:t>European Union, 2021 (CC BY-NC-ND 4.0) — source: iStockphoto.com</a:t>
            </a:r>
            <a:r>
              <a:rPr lang="pt-BR" sz="600" dirty="0" smtClean="0">
                <a:solidFill>
                  <a:schemeClr val="bg1"/>
                </a:solidFill>
              </a:rPr>
              <a:t>n, 2016</a:t>
            </a:r>
            <a:endParaRPr lang="fr-BE" sz="600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-46383" y="6670452"/>
            <a:ext cx="484496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dirty="0" smtClean="0">
                <a:solidFill>
                  <a:schemeClr val="bg1"/>
                </a:solidFill>
              </a:rPr>
              <a:t>© </a:t>
            </a:r>
            <a:r>
              <a:rPr lang="en-US" sz="600" dirty="0">
                <a:solidFill>
                  <a:schemeClr val="bg1"/>
                </a:solidFill>
              </a:rPr>
              <a:t>European Union, 2021 (CC BY-NC-ND 4.0) — source: iStockphoto.com</a:t>
            </a:r>
            <a:r>
              <a:rPr lang="pt-BR" sz="600" dirty="0" smtClean="0">
                <a:solidFill>
                  <a:schemeClr val="bg1"/>
                </a:solidFill>
              </a:rPr>
              <a:t>n, 2016</a:t>
            </a:r>
            <a:endParaRPr lang="fr-BE" sz="600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-46383" y="6642076"/>
            <a:ext cx="484496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dirty="0" smtClean="0">
                <a:solidFill>
                  <a:schemeClr val="bg1"/>
                </a:solidFill>
              </a:rPr>
              <a:t>© </a:t>
            </a:r>
            <a:r>
              <a:rPr lang="en-US" sz="600" dirty="0">
                <a:solidFill>
                  <a:schemeClr val="bg1"/>
                </a:solidFill>
              </a:rPr>
              <a:t>European Union, 2021 (CC BY-NC-ND 4.0) — source: iStockphoto.com</a:t>
            </a:r>
            <a:r>
              <a:rPr lang="pt-BR" sz="600" dirty="0" smtClean="0">
                <a:solidFill>
                  <a:schemeClr val="bg1"/>
                </a:solidFill>
              </a:rPr>
              <a:t>n, 2016</a:t>
            </a:r>
            <a:endParaRPr lang="fr-BE" sz="600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-46383" y="6673334"/>
            <a:ext cx="484496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dirty="0" smtClean="0">
                <a:solidFill>
                  <a:schemeClr val="bg1"/>
                </a:solidFill>
              </a:rPr>
              <a:t>© </a:t>
            </a:r>
            <a:r>
              <a:rPr lang="en-US" sz="600" dirty="0">
                <a:solidFill>
                  <a:schemeClr val="bg1"/>
                </a:solidFill>
              </a:rPr>
              <a:t>European Union, 2021 (CC BY-NC-ND 4.0) — source: iStockphoto.com</a:t>
            </a:r>
            <a:r>
              <a:rPr lang="pt-BR" sz="600" dirty="0" smtClean="0">
                <a:solidFill>
                  <a:schemeClr val="bg1"/>
                </a:solidFill>
              </a:rPr>
              <a:t>n, 2016</a:t>
            </a:r>
            <a:endParaRPr lang="fr-BE" sz="600" dirty="0">
              <a:solidFill>
                <a:schemeClr val="bg1"/>
              </a:solidFill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4909" y="4033651"/>
            <a:ext cx="1049207" cy="1049207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8902" y="209303"/>
            <a:ext cx="958499" cy="958499"/>
          </a:xfrm>
          <a:prstGeom prst="rect">
            <a:avLst/>
          </a:prstGeom>
        </p:spPr>
      </p:pic>
      <p:pic>
        <p:nvPicPr>
          <p:cNvPr id="15" name="Picture Placeholder 14"/>
          <p:cNvPicPr>
            <a:picLocks noGrp="1" noChangeAspect="1"/>
          </p:cNvPicPr>
          <p:nvPr>
            <p:ph type="pic" sz="quarter" idx="13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377" r="26377"/>
          <a:stretch>
            <a:fillRect/>
          </a:stretch>
        </p:blipFill>
        <p:spPr>
          <a:xfrm>
            <a:off x="-3870" y="-1"/>
            <a:ext cx="6053687" cy="6863457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387903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75672" y="1404520"/>
            <a:ext cx="10905699" cy="3881904"/>
          </a:xfrm>
        </p:spPr>
        <p:txBody>
          <a:bodyPr/>
          <a:lstStyle/>
          <a:p>
            <a:r>
              <a:rPr lang="en-IE" dirty="0" smtClean="0"/>
              <a:t>Very first thing to do: Make sure you </a:t>
            </a:r>
            <a:r>
              <a:rPr lang="en-IE" b="1" dirty="0" smtClean="0"/>
              <a:t>carefully read </a:t>
            </a:r>
            <a:r>
              <a:rPr lang="en-IE" dirty="0" smtClean="0"/>
              <a:t>the instructions and guidelines:</a:t>
            </a:r>
          </a:p>
          <a:p>
            <a:pPr lvl="1"/>
            <a:r>
              <a:rPr lang="en-IE" dirty="0" smtClean="0">
                <a:hlinkClick r:id="rId3"/>
              </a:rPr>
              <a:t>Erasmus+ Programme Guide 2022</a:t>
            </a:r>
            <a:endParaRPr lang="en-IE" dirty="0" smtClean="0"/>
          </a:p>
          <a:p>
            <a:pPr lvl="1"/>
            <a:r>
              <a:rPr lang="en-IE" dirty="0" smtClean="0">
                <a:hlinkClick r:id="rId4"/>
              </a:rPr>
              <a:t>Lot 1 </a:t>
            </a:r>
            <a:r>
              <a:rPr lang="en-US" dirty="0">
                <a:hlinkClick r:id="rId4"/>
              </a:rPr>
              <a:t>Alliances for Education and </a:t>
            </a:r>
            <a:r>
              <a:rPr lang="en-US" dirty="0" smtClean="0">
                <a:hlinkClick r:id="rId4"/>
              </a:rPr>
              <a:t>Enterprises</a:t>
            </a:r>
            <a:r>
              <a:rPr lang="en-US" dirty="0" smtClean="0"/>
              <a:t> + </a:t>
            </a:r>
            <a:r>
              <a:rPr lang="en-US" dirty="0" smtClean="0">
                <a:hlinkClick r:id="rId5"/>
              </a:rPr>
              <a:t>Topic related FAQ</a:t>
            </a:r>
            <a:endParaRPr lang="en-IE" dirty="0" smtClean="0"/>
          </a:p>
          <a:p>
            <a:pPr lvl="1"/>
            <a:r>
              <a:rPr lang="en-IE" dirty="0" smtClean="0">
                <a:hlinkClick r:id="rId6"/>
              </a:rPr>
              <a:t>Lot 2 </a:t>
            </a:r>
            <a:r>
              <a:rPr lang="en-US" dirty="0">
                <a:hlinkClick r:id="rId6"/>
              </a:rPr>
              <a:t>Alliances for Sectoral Cooperation on Skills (implementing the ‘</a:t>
            </a:r>
            <a:r>
              <a:rPr lang="en-US" dirty="0" smtClean="0">
                <a:hlinkClick r:id="rId6"/>
              </a:rPr>
              <a:t>Blueprint’)</a:t>
            </a:r>
            <a:r>
              <a:rPr lang="en-US" dirty="0" smtClean="0"/>
              <a:t> + </a:t>
            </a:r>
            <a:r>
              <a:rPr lang="en-US" dirty="0" smtClean="0">
                <a:hlinkClick r:id="rId7"/>
              </a:rPr>
              <a:t>Topic related FAQ</a:t>
            </a:r>
            <a:endParaRPr lang="en-IE" dirty="0" smtClean="0"/>
          </a:p>
          <a:p>
            <a:r>
              <a:rPr lang="en-IE" dirty="0" smtClean="0"/>
              <a:t>Make sure you </a:t>
            </a:r>
            <a:r>
              <a:rPr lang="en-IE" b="1" dirty="0" smtClean="0"/>
              <a:t>regularly save </a:t>
            </a:r>
            <a:r>
              <a:rPr lang="en-IE" dirty="0" smtClean="0"/>
              <a:t>your document and double click to apply the changes.</a:t>
            </a:r>
          </a:p>
          <a:p>
            <a:pPr algn="just"/>
            <a:r>
              <a:rPr lang="en-GB" b="1" dirty="0"/>
              <a:t>Partners have to be relevant for your proposal and correspond to the Call requirements</a:t>
            </a:r>
            <a:r>
              <a:rPr lang="en-GB" dirty="0"/>
              <a:t>. All participating organisations must have </a:t>
            </a:r>
            <a:r>
              <a:rPr lang="en-GB" b="1" u="sng" dirty="0"/>
              <a:t>PIC</a:t>
            </a:r>
            <a:r>
              <a:rPr lang="en-GB" dirty="0"/>
              <a:t> (not validated is fine</a:t>
            </a:r>
            <a:r>
              <a:rPr lang="en-GB" dirty="0" smtClean="0"/>
              <a:t>).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TIPS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5166666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b="1" dirty="0"/>
              <a:t>Make sure</a:t>
            </a:r>
            <a:r>
              <a:rPr lang="en-IE" dirty="0"/>
              <a:t> you apply under the correct Call ID (</a:t>
            </a:r>
            <a:r>
              <a:rPr lang="en-IE" b="1" dirty="0"/>
              <a:t>LOT 1 ID ≠ LOT 2 ID</a:t>
            </a:r>
            <a:r>
              <a:rPr lang="en-IE" dirty="0"/>
              <a:t>)</a:t>
            </a:r>
          </a:p>
          <a:p>
            <a:r>
              <a:rPr lang="en-IE" b="1" dirty="0"/>
              <a:t>Make sure </a:t>
            </a:r>
            <a:r>
              <a:rPr lang="en-IE" dirty="0"/>
              <a:t>you include the right number and profile of </a:t>
            </a:r>
            <a:r>
              <a:rPr lang="en-IE" b="1" dirty="0"/>
              <a:t>participating</a:t>
            </a:r>
            <a:r>
              <a:rPr lang="en-IE" dirty="0"/>
              <a:t> </a:t>
            </a:r>
            <a:r>
              <a:rPr lang="en-IE" dirty="0" smtClean="0"/>
              <a:t>organisations</a:t>
            </a:r>
          </a:p>
          <a:p>
            <a:r>
              <a:rPr lang="en-IE" b="1" dirty="0"/>
              <a:t>Check</a:t>
            </a:r>
            <a:r>
              <a:rPr lang="en-IE" dirty="0"/>
              <a:t> - finished and ongoing projects in the </a:t>
            </a:r>
            <a:r>
              <a:rPr lang="en-IE" dirty="0">
                <a:hlinkClick r:id="rId2"/>
              </a:rPr>
              <a:t>Erasmus+ project results platform</a:t>
            </a:r>
            <a:endParaRPr lang="en-IE" dirty="0"/>
          </a:p>
          <a:p>
            <a:endParaRPr lang="en-IE" dirty="0"/>
          </a:p>
          <a:p>
            <a:endParaRPr lang="fr-BE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Tips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41277940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GB" dirty="0"/>
              <a:t>Ensure that </a:t>
            </a:r>
            <a:r>
              <a:rPr lang="en-GB" b="1" dirty="0"/>
              <a:t>Part B – Technical Description is </a:t>
            </a:r>
            <a:r>
              <a:rPr lang="en-GB" b="1" dirty="0" err="1"/>
              <a:t>not longer</a:t>
            </a:r>
            <a:r>
              <a:rPr lang="en-GB" b="1" dirty="0"/>
              <a:t> </a:t>
            </a:r>
            <a:r>
              <a:rPr lang="en-GB" b="1"/>
              <a:t>than </a:t>
            </a:r>
            <a:r>
              <a:rPr lang="en-GB" b="1" smtClean="0"/>
              <a:t>70 pages for LOT 1 and 120 pages for LOT 2 </a:t>
            </a:r>
            <a:r>
              <a:rPr lang="en-GB" dirty="0"/>
              <a:t>as the text on excess pages will not be visible for evaluators.</a:t>
            </a:r>
          </a:p>
          <a:p>
            <a:pPr algn="just"/>
            <a:r>
              <a:rPr lang="en-GB" dirty="0"/>
              <a:t>Check in advance </a:t>
            </a:r>
            <a:r>
              <a:rPr lang="en-GB" b="1" dirty="0"/>
              <a:t>recommended system configuration.</a:t>
            </a:r>
          </a:p>
          <a:p>
            <a:pPr algn="just"/>
            <a:r>
              <a:rPr lang="en-GB" dirty="0"/>
              <a:t>Validate and </a:t>
            </a:r>
            <a:r>
              <a:rPr lang="en-GB" b="1" dirty="0"/>
              <a:t>submit the form well in advance (at least 48 hours before deadline)</a:t>
            </a:r>
            <a:r>
              <a:rPr lang="en-GB" dirty="0"/>
              <a:t>. You will be able to update your proposal until the call closure and submit updated version.</a:t>
            </a:r>
          </a:p>
          <a:p>
            <a:pPr algn="just"/>
            <a:r>
              <a:rPr lang="en-US" dirty="0"/>
              <a:t>In case of submission failure due to technical error on Portal side a complaint must be filed </a:t>
            </a:r>
            <a:r>
              <a:rPr lang="en-US" b="1" dirty="0"/>
              <a:t>within 4 calendar days</a:t>
            </a:r>
            <a:r>
              <a:rPr lang="en-US" dirty="0"/>
              <a:t> after call closure.</a:t>
            </a:r>
            <a:endParaRPr lang="en-IE" dirty="0"/>
          </a:p>
          <a:p>
            <a:endParaRPr lang="en-IE" dirty="0"/>
          </a:p>
          <a:p>
            <a:endParaRPr lang="en-IE" dirty="0"/>
          </a:p>
          <a:p>
            <a:endParaRPr lang="en-IE" dirty="0"/>
          </a:p>
          <a:p>
            <a:endParaRPr lang="en-IE" dirty="0"/>
          </a:p>
          <a:p>
            <a:endParaRPr lang="en-IE" dirty="0"/>
          </a:p>
          <a:p>
            <a:endParaRPr lang="en-IE" dirty="0"/>
          </a:p>
          <a:p>
            <a:endParaRPr lang="en-IE" dirty="0"/>
          </a:p>
          <a:p>
            <a:endParaRPr lang="en-IE" dirty="0"/>
          </a:p>
          <a:p>
            <a:endParaRPr lang="fr-BE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Tips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18702750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Very </a:t>
            </a:r>
            <a:r>
              <a:rPr lang="en-IE" b="1" dirty="0" smtClean="0"/>
              <a:t>first thing </a:t>
            </a:r>
            <a:r>
              <a:rPr lang="en-IE" dirty="0" smtClean="0"/>
              <a:t>to do: Make sure you carefully </a:t>
            </a:r>
            <a:r>
              <a:rPr lang="en-IE" b="1" dirty="0" smtClean="0"/>
              <a:t>read the instructions</a:t>
            </a:r>
          </a:p>
          <a:p>
            <a:r>
              <a:rPr lang="en-IE" dirty="0" smtClean="0"/>
              <a:t>Make sure your </a:t>
            </a:r>
            <a:r>
              <a:rPr lang="en-IE" b="1" dirty="0" smtClean="0"/>
              <a:t>amounts are coherent in all parts of the application</a:t>
            </a:r>
          </a:p>
          <a:p>
            <a:r>
              <a:rPr lang="en-IE" dirty="0" smtClean="0"/>
              <a:t>Make sure your </a:t>
            </a:r>
            <a:r>
              <a:rPr lang="en-IE" b="1" dirty="0" smtClean="0"/>
              <a:t>budget</a:t>
            </a:r>
            <a:r>
              <a:rPr lang="en-IE" dirty="0" smtClean="0"/>
              <a:t> is </a:t>
            </a:r>
            <a:r>
              <a:rPr lang="en-IE" b="1" dirty="0" smtClean="0"/>
              <a:t>sound</a:t>
            </a:r>
            <a:r>
              <a:rPr lang="en-IE" dirty="0" smtClean="0"/>
              <a:t>, </a:t>
            </a:r>
            <a:r>
              <a:rPr lang="en-IE" b="1" dirty="0" smtClean="0"/>
              <a:t>detailed</a:t>
            </a:r>
            <a:r>
              <a:rPr lang="en-IE" dirty="0" smtClean="0"/>
              <a:t> and </a:t>
            </a:r>
            <a:r>
              <a:rPr lang="en-IE" b="1" dirty="0" smtClean="0"/>
              <a:t>organised</a:t>
            </a:r>
            <a:r>
              <a:rPr lang="en-IE" dirty="0" smtClean="0"/>
              <a:t> in </a:t>
            </a:r>
            <a:r>
              <a:rPr lang="en-IE" b="1" dirty="0" smtClean="0"/>
              <a:t>coherent</a:t>
            </a:r>
            <a:r>
              <a:rPr lang="en-IE" dirty="0" smtClean="0"/>
              <a:t> work packages</a:t>
            </a:r>
          </a:p>
          <a:p>
            <a:r>
              <a:rPr lang="en-IE" dirty="0" smtClean="0"/>
              <a:t>Make sure you </a:t>
            </a:r>
            <a:r>
              <a:rPr lang="en-IE" b="1" dirty="0" smtClean="0"/>
              <a:t>regularly save </a:t>
            </a:r>
            <a:r>
              <a:rPr lang="en-IE" dirty="0" smtClean="0"/>
              <a:t>your </a:t>
            </a:r>
            <a:r>
              <a:rPr lang="en-IE" dirty="0" smtClean="0"/>
              <a:t>Excel budget document </a:t>
            </a:r>
            <a:r>
              <a:rPr lang="en-IE" dirty="0" smtClean="0"/>
              <a:t>and </a:t>
            </a:r>
            <a:r>
              <a:rPr lang="en-IE" b="1" dirty="0" smtClean="0"/>
              <a:t>double click </a:t>
            </a:r>
            <a:r>
              <a:rPr lang="en-IE" dirty="0" smtClean="0"/>
              <a:t>to </a:t>
            </a:r>
            <a:r>
              <a:rPr lang="en-IE" b="1" dirty="0" smtClean="0"/>
              <a:t>apply the </a:t>
            </a:r>
            <a:r>
              <a:rPr lang="en-IE" b="1" dirty="0" smtClean="0"/>
              <a:t>changes</a:t>
            </a:r>
            <a:endParaRPr lang="en-IE" b="1" dirty="0" smtClean="0"/>
          </a:p>
          <a:p>
            <a:endParaRPr lang="en-IE" dirty="0" smtClean="0"/>
          </a:p>
          <a:p>
            <a:endParaRPr lang="en-IE" dirty="0" smtClean="0"/>
          </a:p>
          <a:p>
            <a:endParaRPr lang="en-IE" dirty="0" smtClean="0"/>
          </a:p>
          <a:p>
            <a:endParaRPr lang="en-IE" dirty="0" smtClean="0"/>
          </a:p>
          <a:p>
            <a:endParaRPr lang="en-IE" dirty="0" smtClean="0"/>
          </a:p>
          <a:p>
            <a:endParaRPr lang="en-IE" dirty="0" smtClean="0"/>
          </a:p>
          <a:p>
            <a:endParaRPr lang="en-IE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TIPS on budget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4709483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IE" sz="40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 NOT WAIT </a:t>
            </a:r>
            <a:endParaRPr lang="en-IE" sz="4000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en-IE" sz="40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UNTIL </a:t>
            </a:r>
            <a:r>
              <a:rPr lang="en-IE" sz="40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LAST HOUR/DAY </a:t>
            </a:r>
            <a:endParaRPr lang="en-IE" sz="4000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en-IE" sz="40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</a:t>
            </a:r>
          </a:p>
          <a:p>
            <a:pPr marL="0" indent="0" algn="ctr">
              <a:buNone/>
            </a:pPr>
            <a:r>
              <a:rPr lang="en-IE" sz="40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SUBMIT </a:t>
            </a:r>
            <a:r>
              <a:rPr lang="en-IE" sz="40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YOUR APPLICATION</a:t>
            </a:r>
          </a:p>
          <a:p>
            <a:endParaRPr lang="en-GB" sz="4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TIPS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891529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838198" y="782357"/>
            <a:ext cx="10648124" cy="4943164"/>
          </a:xfrm>
        </p:spPr>
        <p:txBody>
          <a:bodyPr/>
          <a:lstStyle/>
          <a:p>
            <a:pPr>
              <a:buClrTx/>
            </a:pPr>
            <a:r>
              <a:rPr lang="en-GB" sz="2000" b="1" dirty="0" smtClean="0"/>
              <a:t>Info session recording </a:t>
            </a:r>
            <a:r>
              <a:rPr lang="en-GB" sz="2000" b="1" dirty="0"/>
              <a:t>and slides </a:t>
            </a:r>
            <a:r>
              <a:rPr lang="en-GB" sz="2000" b="1" dirty="0">
                <a:hlinkClick r:id="rId2"/>
              </a:rPr>
              <a:t>https://</a:t>
            </a:r>
            <a:r>
              <a:rPr lang="en-GB" sz="2000" b="1" dirty="0" smtClean="0">
                <a:hlinkClick r:id="rId2"/>
              </a:rPr>
              <a:t>www.eacea.ec.europa.eu/news-events/events/info-session-new-call-proposals-erasmus-alliances-innovation-2021_en</a:t>
            </a:r>
            <a:r>
              <a:rPr lang="en-GB" sz="2000" b="1" dirty="0" smtClean="0"/>
              <a:t> </a:t>
            </a:r>
            <a:endParaRPr lang="en-GB" sz="2000" b="1" dirty="0"/>
          </a:p>
          <a:p>
            <a:pPr>
              <a:buClrTx/>
            </a:pPr>
            <a:r>
              <a:rPr lang="en-GB" sz="2000" b="1" dirty="0" smtClean="0"/>
              <a:t>How </a:t>
            </a:r>
            <a:r>
              <a:rPr lang="en-GB" sz="2000" b="1" dirty="0"/>
              <a:t>to participate</a:t>
            </a:r>
            <a:r>
              <a:rPr lang="en-GB" sz="2000" dirty="0"/>
              <a:t>: </a:t>
            </a:r>
            <a:r>
              <a:rPr lang="en-GB" sz="2000" dirty="0">
                <a:hlinkClick r:id="rId3"/>
              </a:rPr>
              <a:t>https://ec.europa.eu/info/funding-tenders/opportunities/portal/screen/how-to-participate/how-to-participate/1</a:t>
            </a:r>
            <a:endParaRPr lang="en-GB" sz="2000" dirty="0"/>
          </a:p>
          <a:p>
            <a:pPr>
              <a:buClrTx/>
            </a:pPr>
            <a:r>
              <a:rPr lang="en-GB" sz="2000" b="1" dirty="0" smtClean="0"/>
              <a:t>F&amp;TP online </a:t>
            </a:r>
            <a:r>
              <a:rPr lang="en-GB" sz="2000" b="1" dirty="0"/>
              <a:t>manual</a:t>
            </a:r>
            <a:r>
              <a:rPr lang="en-GB" sz="2000" dirty="0"/>
              <a:t>: </a:t>
            </a:r>
            <a:r>
              <a:rPr lang="en-GB" sz="2000" dirty="0">
                <a:hlinkClick r:id="rId4"/>
              </a:rPr>
              <a:t>https://</a:t>
            </a:r>
            <a:r>
              <a:rPr lang="en-GB" sz="2000" dirty="0" smtClean="0">
                <a:hlinkClick r:id="rId4"/>
              </a:rPr>
              <a:t>webgate.ec.europa.eu/funding-tenders-opportunities/display/OM/Online+Manual</a:t>
            </a:r>
            <a:endParaRPr lang="en-GB" sz="2000" dirty="0" smtClean="0"/>
          </a:p>
          <a:p>
            <a:pPr>
              <a:buClrTx/>
            </a:pPr>
            <a:r>
              <a:rPr lang="en-US" sz="2000" b="1" dirty="0"/>
              <a:t>The Funding &amp; Tenders Portal for beginners</a:t>
            </a:r>
            <a:r>
              <a:rPr lang="en-GB" sz="2000" b="1" dirty="0"/>
              <a:t> </a:t>
            </a:r>
            <a:r>
              <a:rPr lang="en-GB" sz="2000" b="1" dirty="0" smtClean="0"/>
              <a:t>(webinar recording) </a:t>
            </a:r>
            <a:r>
              <a:rPr lang="en-GB" sz="2000" dirty="0" smtClean="0">
                <a:hlinkClick r:id="rId5"/>
              </a:rPr>
              <a:t>https</a:t>
            </a:r>
            <a:r>
              <a:rPr lang="en-GB" sz="2000" dirty="0">
                <a:hlinkClick r:id="rId5"/>
              </a:rPr>
              <a:t>://ec.europa.eu/research/participants/docs/h2020-funding-guide/other/event210527.htm</a:t>
            </a:r>
            <a:r>
              <a:rPr lang="en-GB" sz="2000" dirty="0"/>
              <a:t> </a:t>
            </a:r>
          </a:p>
          <a:p>
            <a:pPr>
              <a:buClrTx/>
            </a:pPr>
            <a:r>
              <a:rPr lang="en-GB" sz="2000" b="1" dirty="0" smtClean="0"/>
              <a:t>Short guide on submission system </a:t>
            </a:r>
            <a:r>
              <a:rPr lang="en-GB" sz="2000" dirty="0" smtClean="0">
                <a:hlinkClick r:id="rId6"/>
              </a:rPr>
              <a:t>https</a:t>
            </a:r>
            <a:r>
              <a:rPr lang="en-GB" sz="2000" dirty="0">
                <a:hlinkClick r:id="rId6"/>
              </a:rPr>
              <a:t>://</a:t>
            </a:r>
            <a:r>
              <a:rPr lang="en-GB" sz="2000" dirty="0" smtClean="0">
                <a:hlinkClick r:id="rId6"/>
              </a:rPr>
              <a:t>webgate.ec.europa.eu/funding-tenders-opportunities/display/IT/Submission+system</a:t>
            </a:r>
            <a:r>
              <a:rPr lang="en-GB" sz="2000" dirty="0" smtClean="0"/>
              <a:t> </a:t>
            </a:r>
          </a:p>
          <a:p>
            <a:pPr>
              <a:buClrTx/>
            </a:pPr>
            <a:r>
              <a:rPr lang="en-GB" sz="2000" b="1" dirty="0" smtClean="0"/>
              <a:t>Video tutorials </a:t>
            </a:r>
            <a:r>
              <a:rPr lang="en-GB" sz="2000" dirty="0">
                <a:hlinkClick r:id="rId7"/>
              </a:rPr>
              <a:t>https://</a:t>
            </a:r>
            <a:r>
              <a:rPr lang="en-GB" sz="2000" dirty="0" smtClean="0">
                <a:hlinkClick r:id="rId7"/>
              </a:rPr>
              <a:t>www.eacea.ec.europa.eu/grants/how-get-grant_en</a:t>
            </a:r>
            <a:endParaRPr lang="en-GB" sz="2000" dirty="0" smtClean="0"/>
          </a:p>
          <a:p>
            <a:pPr>
              <a:buClrTx/>
            </a:pPr>
            <a:r>
              <a:rPr lang="en-GB" sz="2000" b="1" dirty="0" smtClean="0"/>
              <a:t>F&amp;TP </a:t>
            </a:r>
            <a:r>
              <a:rPr lang="en-GB" sz="2000" b="1" dirty="0"/>
              <a:t>support section</a:t>
            </a:r>
            <a:r>
              <a:rPr lang="en-GB" sz="2000" dirty="0"/>
              <a:t>: </a:t>
            </a:r>
            <a:r>
              <a:rPr lang="en-GB" sz="2000" dirty="0">
                <a:hlinkClick r:id="rId8"/>
              </a:rPr>
              <a:t>https://</a:t>
            </a:r>
            <a:r>
              <a:rPr lang="en-GB" sz="2000" dirty="0" smtClean="0">
                <a:hlinkClick r:id="rId8"/>
              </a:rPr>
              <a:t>ec.europa.eu/info/funding-tenders/opportunities/portal/screen/support/support</a:t>
            </a:r>
            <a:endParaRPr lang="en-GB" sz="2000" dirty="0" smtClean="0"/>
          </a:p>
          <a:p>
            <a:pPr marL="0" indent="0">
              <a:buNone/>
            </a:pPr>
            <a:endParaRPr lang="en-GB" dirty="0" smtClean="0"/>
          </a:p>
          <a:p>
            <a:endParaRPr lang="en-GB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04460" y="0"/>
            <a:ext cx="10515600" cy="782357"/>
          </a:xfrm>
        </p:spPr>
        <p:txBody>
          <a:bodyPr/>
          <a:lstStyle/>
          <a:p>
            <a:r>
              <a:rPr lang="en-GB" dirty="0" smtClean="0"/>
              <a:t>Useful links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26162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EC colour scheme">
      <a:dk1>
        <a:srgbClr val="4D4D4D"/>
      </a:dk1>
      <a:lt1>
        <a:srgbClr val="FFFFFF"/>
      </a:lt1>
      <a:dk2>
        <a:srgbClr val="034EA2"/>
      </a:dk2>
      <a:lt2>
        <a:srgbClr val="D3E8F9"/>
      </a:lt2>
      <a:accent1>
        <a:srgbClr val="1E858B"/>
      </a:accent1>
      <a:accent2>
        <a:srgbClr val="4BC5DE"/>
      </a:accent2>
      <a:accent3>
        <a:srgbClr val="1EC08A"/>
      </a:accent3>
      <a:accent4>
        <a:srgbClr val="ED8D2F"/>
      </a:accent4>
      <a:accent5>
        <a:srgbClr val="FFC000"/>
      </a:accent5>
      <a:accent6>
        <a:srgbClr val="E76C53"/>
      </a:accent6>
      <a:hlink>
        <a:srgbClr val="0563C1"/>
      </a:hlink>
      <a:folHlink>
        <a:srgbClr val="24337E"/>
      </a:folHlink>
    </a:clrScheme>
    <a:fontScheme name="Custom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C_Presentation.pptx" id="{DF0E4C23-23CF-4CA0-B78D-4EE4E4812529}" vid="{A275074F-6DFA-4FBF-AA5C-38C3649C393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84F1EA005558D4A84C86AD0D2CF8860" ma:contentTypeVersion="1" ma:contentTypeDescription="Create a new document." ma:contentTypeScope="" ma:versionID="e585c717080f1243343ff507719315cd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8c5b5cd9b8d25ff6dd15848836f427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B1CAF70-02D1-4551-A536-63581F6A809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FF87431-2774-4E17-BE38-8A579357848D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sharepoint/v3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1E70AC01-05BE-4EF4-B162-BD88D99A359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4212</TotalTime>
  <Words>463</Words>
  <Application>Microsoft Office PowerPoint</Application>
  <PresentationFormat>Widescreen</PresentationFormat>
  <Paragraphs>60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Erasmus + KA2 Alliances for innovation 2022 </vt:lpstr>
      <vt:lpstr>TIPS</vt:lpstr>
      <vt:lpstr>Tips</vt:lpstr>
      <vt:lpstr>Tips</vt:lpstr>
      <vt:lpstr>TIPS on budget</vt:lpstr>
      <vt:lpstr>TIPS</vt:lpstr>
      <vt:lpstr>Useful links</vt:lpstr>
    </vt:vector>
  </TitlesOfParts>
  <Company>European Commission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Yvonne (COMM)</dc:creator>
  <cp:lastModifiedBy>DE BENEDETTI Silvia (EACEA)</cp:lastModifiedBy>
  <cp:revision>177</cp:revision>
  <dcterms:created xsi:type="dcterms:W3CDTF">2019-08-09T12:06:42Z</dcterms:created>
  <dcterms:modified xsi:type="dcterms:W3CDTF">2022-03-23T15:55:37Z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0x010100184F1EA005558D4A84C86AD0D2CF8860</vt:lpwstr>
  </property>
</Properties>
</file>