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EC1BD-B200-4B47-9DFE-9812432285CC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23A7-82AE-477A-A5E2-CA1AB860D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22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EC1BD-B200-4B47-9DFE-9812432285CC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623A7-82AE-477A-A5E2-CA1AB860D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8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3200" smtClean="0"/>
              <a:t>Erasmus+ Virtual Exchanges</a:t>
            </a:r>
            <a:br>
              <a:rPr lang="fr-BE" sz="3200" smtClean="0"/>
            </a:br>
            <a:r>
              <a:rPr lang="fr-BE" sz="1000" smtClean="0"/>
              <a:t/>
            </a:r>
            <a:br>
              <a:rPr lang="fr-BE" sz="1000" smtClean="0"/>
            </a:br>
            <a:r>
              <a:rPr lang="en-GB" sz="2800" smtClean="0"/>
              <a:t>InfoDay – 30 November 2021</a:t>
            </a:r>
            <a:br>
              <a:rPr lang="en-GB" sz="2800" smtClean="0"/>
            </a:br>
            <a:endParaRPr lang="en-GB" sz="280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34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36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3200" smtClean="0"/>
              <a:t>Erasmus+ Virtual Exchanges</a:t>
            </a:r>
            <a:br>
              <a:rPr lang="fr-BE" sz="3200" smtClean="0"/>
            </a:br>
            <a:r>
              <a:rPr lang="fr-BE" sz="1000" smtClean="0"/>
              <a:t/>
            </a:r>
            <a:br>
              <a:rPr lang="fr-BE" sz="1000" smtClean="0"/>
            </a:br>
            <a:r>
              <a:rPr lang="en-GB" sz="2800" smtClean="0"/>
              <a:t>InfoDay – 30 November 2021</a:t>
            </a:r>
            <a:br>
              <a:rPr lang="en-GB" sz="2800" smtClean="0"/>
            </a:br>
            <a:endParaRPr lang="en-GB" sz="280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12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Agenda</a:t>
            </a: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46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Slido</a:t>
            </a: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82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11500" smtClean="0"/>
              <a:t>Thank you!</a:t>
            </a:r>
            <a:endParaRPr lang="en-GB" sz="1150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72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Erasmus+ Virtual Exchanges  InfoDay – 30 November 2021 </vt:lpstr>
      <vt:lpstr>PowerPoint Presentation</vt:lpstr>
      <vt:lpstr>Erasmus+ Virtual Exchanges  InfoDay – 30 November 2021 </vt:lpstr>
      <vt:lpstr>Agenda</vt:lpstr>
      <vt:lpstr>Slido</vt:lpstr>
      <vt:lpstr>Thank you!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Virtual Exchanges  InfoDay – 30 November 2021 </dc:title>
  <dc:creator>BALLHAUSEN Erik (EACEA)</dc:creator>
  <cp:lastModifiedBy>BALLHAUSEN Erik (EACEA)</cp:lastModifiedBy>
  <cp:revision>1</cp:revision>
  <dcterms:created xsi:type="dcterms:W3CDTF">2021-12-02T14:11:36Z</dcterms:created>
  <dcterms:modified xsi:type="dcterms:W3CDTF">2021-12-02T14:11:36Z</dcterms:modified>
</cp:coreProperties>
</file>