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66" r:id="rId5"/>
    <p:sldId id="365" r:id="rId6"/>
    <p:sldId id="367" r:id="rId7"/>
    <p:sldId id="369" r:id="rId8"/>
    <p:sldId id="371" r:id="rId9"/>
    <p:sldId id="372" r:id="rId10"/>
    <p:sldId id="373" r:id="rId11"/>
    <p:sldId id="374" r:id="rId12"/>
    <p:sldId id="3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6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69656" autoAdjust="0"/>
  </p:normalViewPr>
  <p:slideViewPr>
    <p:cSldViewPr snapToGrid="0">
      <p:cViewPr varScale="1">
        <p:scale>
          <a:sx n="80" d="100"/>
          <a:sy n="80" d="100"/>
        </p:scale>
        <p:origin x="1662" y="90"/>
      </p:cViewPr>
      <p:guideLst>
        <p:guide orient="horz" pos="2092"/>
        <p:guide pos="266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F01DD2-9591-4A05-A1D1-4D65BB410E3B}" type="doc">
      <dgm:prSet loTypeId="urn:microsoft.com/office/officeart/2005/8/layout/radial1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68BC3E1-AB94-40E4-A1BB-E3E13E51F111}">
      <dgm:prSet phldrT="[Text]" custT="1"/>
      <dgm:spPr/>
      <dgm:t>
        <a:bodyPr/>
        <a:lstStyle/>
        <a:p>
          <a:r>
            <a:rPr lang="en-US" sz="1200" b="1" dirty="0"/>
            <a:t>Industrial Ecosystems for the Recovery</a:t>
          </a:r>
        </a:p>
      </dgm:t>
    </dgm:pt>
    <dgm:pt modelId="{2FF79545-A88C-4BC4-96E7-ECD171AFC9BC}" type="parTrans" cxnId="{450BB80D-78C7-413E-8381-81332C407F0B}">
      <dgm:prSet/>
      <dgm:spPr/>
      <dgm:t>
        <a:bodyPr/>
        <a:lstStyle/>
        <a:p>
          <a:endParaRPr lang="en-US" sz="800"/>
        </a:p>
      </dgm:t>
    </dgm:pt>
    <dgm:pt modelId="{91D76650-39DA-47A4-9856-2E74FA92F7F3}" type="sibTrans" cxnId="{450BB80D-78C7-413E-8381-81332C407F0B}">
      <dgm:prSet/>
      <dgm:spPr/>
      <dgm:t>
        <a:bodyPr/>
        <a:lstStyle/>
        <a:p>
          <a:endParaRPr lang="en-US" sz="800"/>
        </a:p>
      </dgm:t>
    </dgm:pt>
    <dgm:pt modelId="{98FD9956-DE28-48F4-8DFB-AE1A8F28EC89}">
      <dgm:prSet phldrT="[Text]" custT="1"/>
      <dgm:spPr/>
      <dgm:t>
        <a:bodyPr/>
        <a:lstStyle/>
        <a:p>
          <a:r>
            <a:rPr lang="en-IE" sz="900" b="1" dirty="0"/>
            <a:t>Tourism</a:t>
          </a:r>
          <a:endParaRPr lang="en-IE" sz="800" b="1" dirty="0"/>
        </a:p>
      </dgm:t>
    </dgm:pt>
    <dgm:pt modelId="{9B0D5CC8-591E-4796-95A8-4A3CBE91CA9C}" type="parTrans" cxnId="{587EE3E8-2622-47FD-80C7-B4F0DBCFCF8B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1A00085C-5A3B-4325-BB6B-524D5F61940D}" type="sibTrans" cxnId="{587EE3E8-2622-47FD-80C7-B4F0DBCFCF8B}">
      <dgm:prSet/>
      <dgm:spPr/>
      <dgm:t>
        <a:bodyPr/>
        <a:lstStyle/>
        <a:p>
          <a:endParaRPr lang="en-US" sz="800"/>
        </a:p>
      </dgm:t>
    </dgm:pt>
    <dgm:pt modelId="{90D02D1B-F14B-4382-B702-4E797925199C}">
      <dgm:prSet phldrT="[Text]" custT="1"/>
      <dgm:spPr/>
      <dgm:t>
        <a:bodyPr/>
        <a:lstStyle/>
        <a:p>
          <a:endParaRPr lang="en-US" sz="700" b="1" dirty="0"/>
        </a:p>
      </dgm:t>
    </dgm:pt>
    <dgm:pt modelId="{466E8939-DB9E-49DD-8C6E-70714AFDED8E}" type="parTrans" cxnId="{760A2933-E7B8-4E52-BF1C-F39B3E0D764E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11CF5A7B-950A-4F04-A265-78A0BF70B47B}" type="sibTrans" cxnId="{760A2933-E7B8-4E52-BF1C-F39B3E0D764E}">
      <dgm:prSet/>
      <dgm:spPr/>
      <dgm:t>
        <a:bodyPr/>
        <a:lstStyle/>
        <a:p>
          <a:endParaRPr lang="en-US" sz="800"/>
        </a:p>
      </dgm:t>
    </dgm:pt>
    <dgm:pt modelId="{0E0216E1-820D-4F67-BAAD-33601B604DD5}">
      <dgm:prSet phldrT="[Text]" custT="1"/>
      <dgm:spPr/>
      <dgm:t>
        <a:bodyPr/>
        <a:lstStyle/>
        <a:p>
          <a:r>
            <a:rPr lang="en-IE" sz="900" b="1" dirty="0"/>
            <a:t>Textiles</a:t>
          </a:r>
          <a:endParaRPr lang="en-US" sz="800" b="1" dirty="0"/>
        </a:p>
      </dgm:t>
    </dgm:pt>
    <dgm:pt modelId="{C4A1032E-EF3D-47CE-A7DC-C8924465C769}" type="parTrans" cxnId="{B2A539B6-E290-4820-BDF4-FB6512B6C455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40D8A9ED-EBF9-456A-AEB6-E691D6EA8AED}" type="sibTrans" cxnId="{B2A539B6-E290-4820-BDF4-FB6512B6C455}">
      <dgm:prSet/>
      <dgm:spPr/>
      <dgm:t>
        <a:bodyPr/>
        <a:lstStyle/>
        <a:p>
          <a:endParaRPr lang="en-US" sz="800"/>
        </a:p>
      </dgm:t>
    </dgm:pt>
    <dgm:pt modelId="{D3909C19-BEB4-4FCE-A10B-E6EEE5ABB14D}">
      <dgm:prSet phldrT="[Text]" custT="1"/>
      <dgm:spPr/>
      <dgm:t>
        <a:bodyPr/>
        <a:lstStyle/>
        <a:p>
          <a:endParaRPr lang="en-US" sz="900" dirty="0"/>
        </a:p>
      </dgm:t>
    </dgm:pt>
    <dgm:pt modelId="{8E5631DD-CF1B-4BB1-A0C0-9F588A1CA7BD}" type="parTrans" cxnId="{C4C698EE-621D-4D52-89A3-2A7C265E6AAC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986B2CA0-07E2-416D-9F93-39EE6A68FA37}" type="sibTrans" cxnId="{C4C698EE-621D-4D52-89A3-2A7C265E6AAC}">
      <dgm:prSet/>
      <dgm:spPr/>
      <dgm:t>
        <a:bodyPr/>
        <a:lstStyle/>
        <a:p>
          <a:endParaRPr lang="en-US" sz="800"/>
        </a:p>
      </dgm:t>
    </dgm:pt>
    <dgm:pt modelId="{044D57E4-5F98-49A0-99A7-49600401E1B1}">
      <dgm:prSet custT="1"/>
      <dgm:spPr/>
      <dgm:t>
        <a:bodyPr/>
        <a:lstStyle/>
        <a:p>
          <a:r>
            <a:rPr lang="en-US" sz="900" b="1" dirty="0"/>
            <a:t>Aerospace &amp; Defence</a:t>
          </a:r>
        </a:p>
      </dgm:t>
    </dgm:pt>
    <dgm:pt modelId="{BF6787C1-002D-4FFE-B901-F2D101D42C5F}" type="parTrans" cxnId="{90EAEC9C-9C0B-486F-81CC-067D385B1547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40A3596A-833F-4B86-BDF8-068386DE85AA}" type="sibTrans" cxnId="{90EAEC9C-9C0B-486F-81CC-067D385B1547}">
      <dgm:prSet/>
      <dgm:spPr/>
      <dgm:t>
        <a:bodyPr/>
        <a:lstStyle/>
        <a:p>
          <a:endParaRPr lang="en-US" sz="800"/>
        </a:p>
      </dgm:t>
    </dgm:pt>
    <dgm:pt modelId="{DB2D0A0D-DEC5-47CF-A0D3-1743130B1096}">
      <dgm:prSet phldrT="[Text]" custT="1"/>
      <dgm:spPr/>
      <dgm:t>
        <a:bodyPr/>
        <a:lstStyle/>
        <a:p>
          <a:endParaRPr lang="en-US" sz="800" dirty="0"/>
        </a:p>
      </dgm:t>
    </dgm:pt>
    <dgm:pt modelId="{C478264D-51D8-4C5E-AB45-5C29F1C24410}" type="parTrans" cxnId="{B1629D67-D304-4912-B1D2-0B01385D64DF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3AC3B40E-C11E-4C27-A850-2F2A6433BDD8}" type="sibTrans" cxnId="{B1629D67-D304-4912-B1D2-0B01385D64DF}">
      <dgm:prSet/>
      <dgm:spPr/>
      <dgm:t>
        <a:bodyPr/>
        <a:lstStyle/>
        <a:p>
          <a:endParaRPr lang="en-US" sz="800"/>
        </a:p>
      </dgm:t>
    </dgm:pt>
    <dgm:pt modelId="{8EA10B1A-E05E-4285-BF42-025BF440C36C}">
      <dgm:prSet phldrT="[Text]" custT="1"/>
      <dgm:spPr/>
      <dgm:t>
        <a:bodyPr/>
        <a:lstStyle/>
        <a:p>
          <a:r>
            <a:rPr lang="en-IE" sz="900" b="1" dirty="0"/>
            <a:t>Health</a:t>
          </a:r>
          <a:endParaRPr lang="en-US" sz="800" dirty="0"/>
        </a:p>
      </dgm:t>
    </dgm:pt>
    <dgm:pt modelId="{AE4E1B45-C509-447B-B57B-D1B9C95CDC1F}" type="parTrans" cxnId="{451A56E0-91DF-4063-9EA1-EB6045C26397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DBB8661C-769C-4F79-AAF6-9720B807927C}" type="sibTrans" cxnId="{451A56E0-91DF-4063-9EA1-EB6045C26397}">
      <dgm:prSet/>
      <dgm:spPr/>
      <dgm:t>
        <a:bodyPr/>
        <a:lstStyle/>
        <a:p>
          <a:endParaRPr lang="en-US" sz="800"/>
        </a:p>
      </dgm:t>
    </dgm:pt>
    <dgm:pt modelId="{9B62135D-2722-4B4E-9BA9-28D51D971B34}">
      <dgm:prSet phldrT="[Text]" custT="1"/>
      <dgm:spPr/>
      <dgm:t>
        <a:bodyPr/>
        <a:lstStyle/>
        <a:p>
          <a:pPr algn="ctr"/>
          <a:r>
            <a:rPr lang="en-IE" sz="900" b="1" dirty="0"/>
            <a:t>Digital</a:t>
          </a:r>
          <a:endParaRPr lang="en-US" sz="800" dirty="0"/>
        </a:p>
      </dgm:t>
    </dgm:pt>
    <dgm:pt modelId="{13A3316A-E320-45FA-AB7A-8AA2F9DFE5FF}" type="parTrans" cxnId="{A442E13B-356D-49C1-B479-DF50144B9513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198A7BD3-3DB4-4E1F-8E93-B3C940D72AD8}" type="sibTrans" cxnId="{A442E13B-356D-49C1-B479-DF50144B9513}">
      <dgm:prSet/>
      <dgm:spPr/>
      <dgm:t>
        <a:bodyPr/>
        <a:lstStyle/>
        <a:p>
          <a:endParaRPr lang="en-US" sz="800"/>
        </a:p>
      </dgm:t>
    </dgm:pt>
    <dgm:pt modelId="{1146F293-1A6B-4F12-8A90-2E1D540CD618}">
      <dgm:prSet phldrT="[Text]" custT="1"/>
      <dgm:spPr/>
      <dgm:t>
        <a:bodyPr/>
        <a:lstStyle/>
        <a:p>
          <a:r>
            <a:rPr lang="en-IE" sz="900" b="1" dirty="0"/>
            <a:t>Energy-Intensive Industries  </a:t>
          </a:r>
          <a:endParaRPr lang="en-US" sz="900" b="1" dirty="0"/>
        </a:p>
      </dgm:t>
    </dgm:pt>
    <dgm:pt modelId="{051C0708-134F-47DA-AC85-1DE06A05C9AE}" type="parTrans" cxnId="{C4D16B65-BA5C-4834-B443-9765C1AB5CD9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2D4A3F41-AC14-461E-B4E9-B6E73FC8C2B8}" type="sibTrans" cxnId="{C4D16B65-BA5C-4834-B443-9765C1AB5CD9}">
      <dgm:prSet/>
      <dgm:spPr/>
      <dgm:t>
        <a:bodyPr/>
        <a:lstStyle/>
        <a:p>
          <a:endParaRPr lang="en-US" sz="800"/>
        </a:p>
      </dgm:t>
    </dgm:pt>
    <dgm:pt modelId="{6457B66A-CCDE-4DD3-98E8-167E1A5AA3E1}">
      <dgm:prSet phldrT="[Text]" custT="1"/>
      <dgm:spPr/>
      <dgm:t>
        <a:bodyPr/>
        <a:lstStyle/>
        <a:p>
          <a:endParaRPr lang="en-US" sz="900" b="1" dirty="0"/>
        </a:p>
      </dgm:t>
    </dgm:pt>
    <dgm:pt modelId="{8D458D0B-50F7-4E68-A666-13D7DCBA0F8B}" type="parTrans" cxnId="{F302492C-5A52-40BA-B2CE-06FDE31BB0EC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FBED3654-3964-4F8B-9A5D-2E2AA07DA229}" type="sibTrans" cxnId="{F302492C-5A52-40BA-B2CE-06FDE31BB0EC}">
      <dgm:prSet/>
      <dgm:spPr/>
      <dgm:t>
        <a:bodyPr/>
        <a:lstStyle/>
        <a:p>
          <a:endParaRPr lang="en-US" sz="800"/>
        </a:p>
      </dgm:t>
    </dgm:pt>
    <dgm:pt modelId="{7D06D1EB-A24B-446C-B8F2-29D7C0FA5F4F}">
      <dgm:prSet phldrT="[Text]"/>
      <dgm:spPr/>
      <dgm:t>
        <a:bodyPr/>
        <a:lstStyle/>
        <a:p>
          <a:endParaRPr lang="en-US" sz="800" dirty="0"/>
        </a:p>
      </dgm:t>
    </dgm:pt>
    <dgm:pt modelId="{B2CB5C5D-92EA-4920-A790-628C839AFF7B}" type="parTrans" cxnId="{F1580105-43EA-40D4-8BDA-391B66D3E42B}">
      <dgm:prSet/>
      <dgm:spPr/>
      <dgm:t>
        <a:bodyPr/>
        <a:lstStyle/>
        <a:p>
          <a:endParaRPr lang="en-US" sz="800"/>
        </a:p>
      </dgm:t>
    </dgm:pt>
    <dgm:pt modelId="{8E1F010B-6C40-485B-851F-BD2538F546DE}" type="sibTrans" cxnId="{F1580105-43EA-40D4-8BDA-391B66D3E42B}">
      <dgm:prSet/>
      <dgm:spPr/>
      <dgm:t>
        <a:bodyPr/>
        <a:lstStyle/>
        <a:p>
          <a:endParaRPr lang="en-US" sz="800"/>
        </a:p>
      </dgm:t>
    </dgm:pt>
    <dgm:pt modelId="{203C84F9-DB5D-47AD-8E3B-DB8D9F54D068}">
      <dgm:prSet custT="1"/>
      <dgm:spPr/>
      <dgm:t>
        <a:bodyPr/>
        <a:lstStyle/>
        <a:p>
          <a:r>
            <a:rPr lang="en-IE" sz="900" b="1" dirty="0"/>
            <a:t>Creative &amp; Cultural Industries</a:t>
          </a:r>
          <a:endParaRPr lang="en-US" sz="900" dirty="0"/>
        </a:p>
      </dgm:t>
    </dgm:pt>
    <dgm:pt modelId="{5B8FA610-8B6E-49F6-8943-F40E9A055CB0}" type="parTrans" cxnId="{C25CC097-1F8A-4156-B3AD-3310D51E5959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66B94463-A813-43FD-A5EB-4A5A7A27B6FE}" type="sibTrans" cxnId="{C25CC097-1F8A-4156-B3AD-3310D51E5959}">
      <dgm:prSet/>
      <dgm:spPr/>
      <dgm:t>
        <a:bodyPr/>
        <a:lstStyle/>
        <a:p>
          <a:endParaRPr lang="en-US" sz="800"/>
        </a:p>
      </dgm:t>
    </dgm:pt>
    <dgm:pt modelId="{0AB49FA5-9901-4701-BEC9-62972B82498D}">
      <dgm:prSet custT="1"/>
      <dgm:spPr/>
      <dgm:t>
        <a:bodyPr/>
        <a:lstStyle/>
        <a:p>
          <a:r>
            <a:rPr lang="en-IE" sz="900" b="1" dirty="0" err="1"/>
            <a:t>Agri</a:t>
          </a:r>
          <a:r>
            <a:rPr lang="en-IE" sz="900" b="1" dirty="0"/>
            <a:t>-Food</a:t>
          </a:r>
          <a:r>
            <a:rPr lang="en-IE" sz="800" dirty="0"/>
            <a:t> </a:t>
          </a:r>
          <a:endParaRPr lang="en-US" sz="800" dirty="0"/>
        </a:p>
      </dgm:t>
    </dgm:pt>
    <dgm:pt modelId="{A0DF0721-6181-47F5-BD7F-6B748B7BA98E}" type="parTrans" cxnId="{C688B7B1-3C54-4D4E-AB9D-4918A0F0DD6F}">
      <dgm:prSet custT="1"/>
      <dgm:spPr>
        <a:ln>
          <a:solidFill>
            <a:schemeClr val="bg1"/>
          </a:solidFill>
        </a:ln>
      </dgm:spPr>
      <dgm:t>
        <a:bodyPr/>
        <a:lstStyle/>
        <a:p>
          <a:endParaRPr lang="en-US" sz="800"/>
        </a:p>
      </dgm:t>
    </dgm:pt>
    <dgm:pt modelId="{E7519E67-09EE-4904-AAC8-4E4FBEDE091F}" type="sibTrans" cxnId="{C688B7B1-3C54-4D4E-AB9D-4918A0F0DD6F}">
      <dgm:prSet/>
      <dgm:spPr/>
      <dgm:t>
        <a:bodyPr/>
        <a:lstStyle/>
        <a:p>
          <a:endParaRPr lang="en-US" sz="800"/>
        </a:p>
      </dgm:t>
    </dgm:pt>
    <dgm:pt modelId="{CE0898D7-DB0E-4CE3-8ECA-E7DDFE523D02}">
      <dgm:prSet custT="1"/>
      <dgm:spPr/>
      <dgm:t>
        <a:bodyPr/>
        <a:lstStyle/>
        <a:p>
          <a:r>
            <a:rPr lang="en-IE" sz="900" b="1" dirty="0"/>
            <a:t>Retail</a:t>
          </a:r>
          <a:endParaRPr lang="en-US" sz="800" b="1" dirty="0"/>
        </a:p>
      </dgm:t>
    </dgm:pt>
    <dgm:pt modelId="{363B4EA4-EDF3-4BA9-BE60-4CEFAF14E195}" type="parTrans" cxnId="{524D8130-A9D9-4844-BF62-E3B1D893BD27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518FAC4F-84D6-4F52-A082-B06391634D79}" type="sibTrans" cxnId="{524D8130-A9D9-4844-BF62-E3B1D893BD27}">
      <dgm:prSet/>
      <dgm:spPr/>
      <dgm:t>
        <a:bodyPr/>
        <a:lstStyle/>
        <a:p>
          <a:endParaRPr lang="en-US"/>
        </a:p>
      </dgm:t>
    </dgm:pt>
    <dgm:pt modelId="{F877B05F-2C3F-4CDC-9864-96A6D1E0AD65}">
      <dgm:prSet custT="1"/>
      <dgm:spPr/>
      <dgm:t>
        <a:bodyPr/>
        <a:lstStyle/>
        <a:p>
          <a:r>
            <a:rPr lang="en-IE" sz="900" b="1" dirty="0"/>
            <a:t>Proximity &amp; Social Economy</a:t>
          </a:r>
          <a:endParaRPr lang="en-US" sz="900" b="1" dirty="0"/>
        </a:p>
      </dgm:t>
    </dgm:pt>
    <dgm:pt modelId="{665A2AEE-1622-4475-9C76-697F1B98D182}" type="parTrans" cxnId="{20B94C4E-AAE7-415B-89BF-9F254DCCE0E7}">
      <dgm:prSet/>
      <dgm:spPr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0C9E3509-98C8-4B82-AFC7-50938197D592}" type="sibTrans" cxnId="{20B94C4E-AAE7-415B-89BF-9F254DCCE0E7}">
      <dgm:prSet/>
      <dgm:spPr/>
      <dgm:t>
        <a:bodyPr/>
        <a:lstStyle/>
        <a:p>
          <a:endParaRPr lang="en-US"/>
        </a:p>
      </dgm:t>
    </dgm:pt>
    <dgm:pt modelId="{A9D0BDC6-9943-4714-AABF-CA2D44D4960F}" type="pres">
      <dgm:prSet presAssocID="{63F01DD2-9591-4A05-A1D1-4D65BB410E3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C793D3-585E-4E73-AE56-4F8B49FB7178}" type="pres">
      <dgm:prSet presAssocID="{468BC3E1-AB94-40E4-A1BB-E3E13E51F111}" presName="centerShape" presStyleLbl="node0" presStyleIdx="0" presStyleCnt="1" custScaleX="234792" custScaleY="223795" custLinFactNeighborX="-397" custLinFactNeighborY="-1703"/>
      <dgm:spPr/>
      <dgm:t>
        <a:bodyPr/>
        <a:lstStyle/>
        <a:p>
          <a:endParaRPr lang="en-US"/>
        </a:p>
      </dgm:t>
    </dgm:pt>
    <dgm:pt modelId="{8BD3A97E-D86A-45DC-9EC0-9E2B8AFAAAAC}" type="pres">
      <dgm:prSet presAssocID="{9B0D5CC8-591E-4796-95A8-4A3CBE91CA9C}" presName="Name9" presStyleLbl="parChTrans1D2" presStyleIdx="0" presStyleCnt="14"/>
      <dgm:spPr/>
      <dgm:t>
        <a:bodyPr/>
        <a:lstStyle/>
        <a:p>
          <a:endParaRPr lang="en-US"/>
        </a:p>
      </dgm:t>
    </dgm:pt>
    <dgm:pt modelId="{C1A99573-A16C-4F03-A50B-872EC0CDA9BC}" type="pres">
      <dgm:prSet presAssocID="{9B0D5CC8-591E-4796-95A8-4A3CBE91CA9C}" presName="connTx" presStyleLbl="parChTrans1D2" presStyleIdx="0" presStyleCnt="14"/>
      <dgm:spPr/>
      <dgm:t>
        <a:bodyPr/>
        <a:lstStyle/>
        <a:p>
          <a:endParaRPr lang="en-US"/>
        </a:p>
      </dgm:t>
    </dgm:pt>
    <dgm:pt modelId="{35B7896A-837E-4000-B8C0-A259250F8DFD}" type="pres">
      <dgm:prSet presAssocID="{98FD9956-DE28-48F4-8DFB-AE1A8F28EC89}" presName="node" presStyleLbl="node1" presStyleIdx="0" presStyleCnt="14" custRadScaleRad="86890" custRadScaleInc="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C987C4-A880-4604-9C4A-BAA234FA5C46}" type="pres">
      <dgm:prSet presAssocID="{5B8FA610-8B6E-49F6-8943-F40E9A055CB0}" presName="Name9" presStyleLbl="parChTrans1D2" presStyleIdx="1" presStyleCnt="14"/>
      <dgm:spPr/>
      <dgm:t>
        <a:bodyPr/>
        <a:lstStyle/>
        <a:p>
          <a:endParaRPr lang="en-US"/>
        </a:p>
      </dgm:t>
    </dgm:pt>
    <dgm:pt modelId="{3179445B-862A-47FA-B227-33E3CE1ABF25}" type="pres">
      <dgm:prSet presAssocID="{5B8FA610-8B6E-49F6-8943-F40E9A055CB0}" presName="connTx" presStyleLbl="parChTrans1D2" presStyleIdx="1" presStyleCnt="14"/>
      <dgm:spPr/>
      <dgm:t>
        <a:bodyPr/>
        <a:lstStyle/>
        <a:p>
          <a:endParaRPr lang="en-US"/>
        </a:p>
      </dgm:t>
    </dgm:pt>
    <dgm:pt modelId="{F863236E-9D9D-4433-B0DB-D325751D2D95}" type="pres">
      <dgm:prSet presAssocID="{203C84F9-DB5D-47AD-8E3B-DB8D9F54D068}" presName="node" presStyleLbl="node1" presStyleIdx="1" presStyleCnt="14" custRadScaleRad="87802" custRadScaleInc="97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ACB294-9F82-4FD7-B36A-797DF02CE8AD}" type="pres">
      <dgm:prSet presAssocID="{BF6787C1-002D-4FFE-B901-F2D101D42C5F}" presName="Name9" presStyleLbl="parChTrans1D2" presStyleIdx="2" presStyleCnt="14"/>
      <dgm:spPr/>
      <dgm:t>
        <a:bodyPr/>
        <a:lstStyle/>
        <a:p>
          <a:endParaRPr lang="en-US"/>
        </a:p>
      </dgm:t>
    </dgm:pt>
    <dgm:pt modelId="{178AE673-D425-4D21-BD8D-7CC6E181137E}" type="pres">
      <dgm:prSet presAssocID="{BF6787C1-002D-4FFE-B901-F2D101D42C5F}" presName="connTx" presStyleLbl="parChTrans1D2" presStyleIdx="2" presStyleCnt="14"/>
      <dgm:spPr/>
      <dgm:t>
        <a:bodyPr/>
        <a:lstStyle/>
        <a:p>
          <a:endParaRPr lang="en-US"/>
        </a:p>
      </dgm:t>
    </dgm:pt>
    <dgm:pt modelId="{DF148DC5-07B5-41C6-BB64-16F64D33C50F}" type="pres">
      <dgm:prSet presAssocID="{044D57E4-5F98-49A0-99A7-49600401E1B1}" presName="node" presStyleLbl="node1" presStyleIdx="2" presStyleCnt="14" custRadScaleRad="86542" custRadScaleInc="46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3FF237-A9E7-4972-B28D-285CFBA4BB87}" type="pres">
      <dgm:prSet presAssocID="{C4A1032E-EF3D-47CE-A7DC-C8924465C769}" presName="Name9" presStyleLbl="parChTrans1D2" presStyleIdx="3" presStyleCnt="14"/>
      <dgm:spPr/>
      <dgm:t>
        <a:bodyPr/>
        <a:lstStyle/>
        <a:p>
          <a:endParaRPr lang="en-US"/>
        </a:p>
      </dgm:t>
    </dgm:pt>
    <dgm:pt modelId="{E194980A-FB32-4F23-9802-E2AD19BF5154}" type="pres">
      <dgm:prSet presAssocID="{C4A1032E-EF3D-47CE-A7DC-C8924465C769}" presName="connTx" presStyleLbl="parChTrans1D2" presStyleIdx="3" presStyleCnt="14"/>
      <dgm:spPr/>
      <dgm:t>
        <a:bodyPr/>
        <a:lstStyle/>
        <a:p>
          <a:endParaRPr lang="en-US"/>
        </a:p>
      </dgm:t>
    </dgm:pt>
    <dgm:pt modelId="{7451011F-612E-4EDD-865E-204CA239E5E1}" type="pres">
      <dgm:prSet presAssocID="{0E0216E1-820D-4F67-BAAD-33601B604DD5}" presName="node" presStyleLbl="node1" presStyleIdx="3" presStyleCnt="14" custRadScaleRad="87067" custRadScaleInc="-25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AD82B-8202-4EF1-BCFA-F032EA1AF967}" type="pres">
      <dgm:prSet presAssocID="{C478264D-51D8-4C5E-AB45-5C29F1C24410}" presName="Name9" presStyleLbl="parChTrans1D2" presStyleIdx="4" presStyleCnt="14"/>
      <dgm:spPr/>
      <dgm:t>
        <a:bodyPr/>
        <a:lstStyle/>
        <a:p>
          <a:endParaRPr lang="en-US"/>
        </a:p>
      </dgm:t>
    </dgm:pt>
    <dgm:pt modelId="{164FA5C9-9400-42BE-BA48-E79B1B6C797D}" type="pres">
      <dgm:prSet presAssocID="{C478264D-51D8-4C5E-AB45-5C29F1C24410}" presName="connTx" presStyleLbl="parChTrans1D2" presStyleIdx="4" presStyleCnt="14"/>
      <dgm:spPr/>
      <dgm:t>
        <a:bodyPr/>
        <a:lstStyle/>
        <a:p>
          <a:endParaRPr lang="en-US"/>
        </a:p>
      </dgm:t>
    </dgm:pt>
    <dgm:pt modelId="{11BFD4CF-3E35-4FA5-B782-CCE48FF67B4F}" type="pres">
      <dgm:prSet presAssocID="{DB2D0A0D-DEC5-47CF-A0D3-1743130B1096}" presName="node" presStyleLbl="node1" presStyleIdx="4" presStyleCnt="14" custRadScaleRad="87866" custRadScaleInc="-136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900079-A94A-42DA-8179-AA53EC5AE19D}" type="pres">
      <dgm:prSet presAssocID="{8E5631DD-CF1B-4BB1-A0C0-9F588A1CA7BD}" presName="Name9" presStyleLbl="parChTrans1D2" presStyleIdx="5" presStyleCnt="14"/>
      <dgm:spPr/>
      <dgm:t>
        <a:bodyPr/>
        <a:lstStyle/>
        <a:p>
          <a:endParaRPr lang="en-US"/>
        </a:p>
      </dgm:t>
    </dgm:pt>
    <dgm:pt modelId="{A97DA92F-4598-4E19-8210-4F8DB9BD257C}" type="pres">
      <dgm:prSet presAssocID="{8E5631DD-CF1B-4BB1-A0C0-9F588A1CA7BD}" presName="connTx" presStyleLbl="parChTrans1D2" presStyleIdx="5" presStyleCnt="14"/>
      <dgm:spPr/>
      <dgm:t>
        <a:bodyPr/>
        <a:lstStyle/>
        <a:p>
          <a:endParaRPr lang="en-US"/>
        </a:p>
      </dgm:t>
    </dgm:pt>
    <dgm:pt modelId="{194A59B3-7EE8-4C82-AFB3-0BBBE50C224B}" type="pres">
      <dgm:prSet presAssocID="{D3909C19-BEB4-4FCE-A10B-E6EEE5ABB14D}" presName="node" presStyleLbl="node1" presStyleIdx="5" presStyleCnt="14" custRadScaleRad="88628" custRadScaleInc="-158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916C4-B033-47EF-8C11-71824F09EE3B}" type="pres">
      <dgm:prSet presAssocID="{051C0708-134F-47DA-AC85-1DE06A05C9AE}" presName="Name9" presStyleLbl="parChTrans1D2" presStyleIdx="6" presStyleCnt="14"/>
      <dgm:spPr/>
      <dgm:t>
        <a:bodyPr/>
        <a:lstStyle/>
        <a:p>
          <a:endParaRPr lang="en-US"/>
        </a:p>
      </dgm:t>
    </dgm:pt>
    <dgm:pt modelId="{7DD5D3F5-DA0B-4F1D-9464-54707A9B7880}" type="pres">
      <dgm:prSet presAssocID="{051C0708-134F-47DA-AC85-1DE06A05C9AE}" presName="connTx" presStyleLbl="parChTrans1D2" presStyleIdx="6" presStyleCnt="14"/>
      <dgm:spPr/>
      <dgm:t>
        <a:bodyPr/>
        <a:lstStyle/>
        <a:p>
          <a:endParaRPr lang="en-US"/>
        </a:p>
      </dgm:t>
    </dgm:pt>
    <dgm:pt modelId="{B421E084-B299-467F-ABFF-0810B5DAE9DD}" type="pres">
      <dgm:prSet presAssocID="{1146F293-1A6B-4F12-8A90-2E1D540CD618}" presName="node" presStyleLbl="node1" presStyleIdx="6" presStyleCnt="14" custRadScaleRad="88418" custRadScaleInc="-191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B1CD8A-CD67-4B1E-AC4B-DF49BD9A59D3}" type="pres">
      <dgm:prSet presAssocID="{8D458D0B-50F7-4E68-A666-13D7DCBA0F8B}" presName="Name9" presStyleLbl="parChTrans1D2" presStyleIdx="7" presStyleCnt="14"/>
      <dgm:spPr/>
      <dgm:t>
        <a:bodyPr/>
        <a:lstStyle/>
        <a:p>
          <a:endParaRPr lang="en-US"/>
        </a:p>
      </dgm:t>
    </dgm:pt>
    <dgm:pt modelId="{FFD1B3D3-9DEB-4D0A-86D0-B191052F9AB6}" type="pres">
      <dgm:prSet presAssocID="{8D458D0B-50F7-4E68-A666-13D7DCBA0F8B}" presName="connTx" presStyleLbl="parChTrans1D2" presStyleIdx="7" presStyleCnt="14"/>
      <dgm:spPr/>
      <dgm:t>
        <a:bodyPr/>
        <a:lstStyle/>
        <a:p>
          <a:endParaRPr lang="en-US"/>
        </a:p>
      </dgm:t>
    </dgm:pt>
    <dgm:pt modelId="{CB8E5A7B-032E-4807-B0ED-F964DBC4D2EE}" type="pres">
      <dgm:prSet presAssocID="{6457B66A-CCDE-4DD3-98E8-167E1A5AA3E1}" presName="node" presStyleLbl="node1" presStyleIdx="7" presStyleCnt="14" custRadScaleRad="86556" custRadScaleInc="-118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8F6B3-F74C-44D0-B8E8-71036AB09DE1}" type="pres">
      <dgm:prSet presAssocID="{A0DF0721-6181-47F5-BD7F-6B748B7BA98E}" presName="Name9" presStyleLbl="parChTrans1D2" presStyleIdx="8" presStyleCnt="14"/>
      <dgm:spPr/>
      <dgm:t>
        <a:bodyPr/>
        <a:lstStyle/>
        <a:p>
          <a:endParaRPr lang="en-US"/>
        </a:p>
      </dgm:t>
    </dgm:pt>
    <dgm:pt modelId="{E51B6C7A-F380-410F-843D-6B17B004C339}" type="pres">
      <dgm:prSet presAssocID="{A0DF0721-6181-47F5-BD7F-6B748B7BA98E}" presName="connTx" presStyleLbl="parChTrans1D2" presStyleIdx="8" presStyleCnt="14"/>
      <dgm:spPr/>
      <dgm:t>
        <a:bodyPr/>
        <a:lstStyle/>
        <a:p>
          <a:endParaRPr lang="en-US"/>
        </a:p>
      </dgm:t>
    </dgm:pt>
    <dgm:pt modelId="{A756374B-764E-42A5-BCC8-3842BC8C846B}" type="pres">
      <dgm:prSet presAssocID="{0AB49FA5-9901-4701-BEC9-62972B82498D}" presName="node" presStyleLbl="node1" presStyleIdx="8" presStyleCnt="14" custRadScaleRad="91242" custRadScaleInc="-2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6EAE3B-062D-400E-BA5F-F0A870F10365}" type="pres">
      <dgm:prSet presAssocID="{AE4E1B45-C509-447B-B57B-D1B9C95CDC1F}" presName="Name9" presStyleLbl="parChTrans1D2" presStyleIdx="9" presStyleCnt="14"/>
      <dgm:spPr/>
      <dgm:t>
        <a:bodyPr/>
        <a:lstStyle/>
        <a:p>
          <a:endParaRPr lang="en-US"/>
        </a:p>
      </dgm:t>
    </dgm:pt>
    <dgm:pt modelId="{760950D6-2014-4C23-9F3A-D7B75C17B369}" type="pres">
      <dgm:prSet presAssocID="{AE4E1B45-C509-447B-B57B-D1B9C95CDC1F}" presName="connTx" presStyleLbl="parChTrans1D2" presStyleIdx="9" presStyleCnt="14"/>
      <dgm:spPr/>
      <dgm:t>
        <a:bodyPr/>
        <a:lstStyle/>
        <a:p>
          <a:endParaRPr lang="en-US"/>
        </a:p>
      </dgm:t>
    </dgm:pt>
    <dgm:pt modelId="{B8425E6F-C477-4190-9A8F-AA5AE058B4C2}" type="pres">
      <dgm:prSet presAssocID="{8EA10B1A-E05E-4285-BF42-025BF440C36C}" presName="node" presStyleLbl="node1" presStyleIdx="9" presStyleCnt="14" custRadScaleRad="90896" custRadScaleInc="50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D1ED2C-2FEB-45A5-B6D0-856424B22340}" type="pres">
      <dgm:prSet presAssocID="{13A3316A-E320-45FA-AB7A-8AA2F9DFE5FF}" presName="Name9" presStyleLbl="parChTrans1D2" presStyleIdx="10" presStyleCnt="14"/>
      <dgm:spPr/>
      <dgm:t>
        <a:bodyPr/>
        <a:lstStyle/>
        <a:p>
          <a:endParaRPr lang="en-US"/>
        </a:p>
      </dgm:t>
    </dgm:pt>
    <dgm:pt modelId="{E9BA757A-4D71-4067-B168-A1F711075A14}" type="pres">
      <dgm:prSet presAssocID="{13A3316A-E320-45FA-AB7A-8AA2F9DFE5FF}" presName="connTx" presStyleLbl="parChTrans1D2" presStyleIdx="10" presStyleCnt="14"/>
      <dgm:spPr/>
      <dgm:t>
        <a:bodyPr/>
        <a:lstStyle/>
        <a:p>
          <a:endParaRPr lang="en-US"/>
        </a:p>
      </dgm:t>
    </dgm:pt>
    <dgm:pt modelId="{36F2BB65-568B-47DB-8F3D-DF535E7077E9}" type="pres">
      <dgm:prSet presAssocID="{9B62135D-2722-4B4E-9BA9-28D51D971B34}" presName="node" presStyleLbl="node1" presStyleIdx="10" presStyleCnt="14" custRadScaleRad="89059" custRadScaleInc="6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A6998A-2C8D-482F-B78A-9C69347E45AA}" type="pres">
      <dgm:prSet presAssocID="{466E8939-DB9E-49DD-8C6E-70714AFDED8E}" presName="Name9" presStyleLbl="parChTrans1D2" presStyleIdx="11" presStyleCnt="14"/>
      <dgm:spPr/>
      <dgm:t>
        <a:bodyPr/>
        <a:lstStyle/>
        <a:p>
          <a:endParaRPr lang="en-US"/>
        </a:p>
      </dgm:t>
    </dgm:pt>
    <dgm:pt modelId="{75CBD15E-9E5C-4DDC-A837-142E88BF9A26}" type="pres">
      <dgm:prSet presAssocID="{466E8939-DB9E-49DD-8C6E-70714AFDED8E}" presName="connTx" presStyleLbl="parChTrans1D2" presStyleIdx="11" presStyleCnt="14"/>
      <dgm:spPr/>
      <dgm:t>
        <a:bodyPr/>
        <a:lstStyle/>
        <a:p>
          <a:endParaRPr lang="en-US"/>
        </a:p>
      </dgm:t>
    </dgm:pt>
    <dgm:pt modelId="{7180704C-5D7F-48F5-AD68-70B9A48405BF}" type="pres">
      <dgm:prSet presAssocID="{90D02D1B-F14B-4382-B702-4E797925199C}" presName="node" presStyleLbl="node1" presStyleIdx="11" presStyleCnt="14" custRadScaleRad="88673" custRadScaleInc="44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E22D2-4867-45DD-AF26-60A1C5DC575B}" type="pres">
      <dgm:prSet presAssocID="{363B4EA4-EDF3-4BA9-BE60-4CEFAF14E195}" presName="Name9" presStyleLbl="parChTrans1D2" presStyleIdx="12" presStyleCnt="14"/>
      <dgm:spPr/>
      <dgm:t>
        <a:bodyPr/>
        <a:lstStyle/>
        <a:p>
          <a:endParaRPr lang="en-US"/>
        </a:p>
      </dgm:t>
    </dgm:pt>
    <dgm:pt modelId="{569CD90D-CD0B-4861-858C-B5C498A47528}" type="pres">
      <dgm:prSet presAssocID="{363B4EA4-EDF3-4BA9-BE60-4CEFAF14E195}" presName="connTx" presStyleLbl="parChTrans1D2" presStyleIdx="12" presStyleCnt="14"/>
      <dgm:spPr/>
      <dgm:t>
        <a:bodyPr/>
        <a:lstStyle/>
        <a:p>
          <a:endParaRPr lang="en-US"/>
        </a:p>
      </dgm:t>
    </dgm:pt>
    <dgm:pt modelId="{2F1F2614-36D2-43CF-B4A2-CBE31B58762A}" type="pres">
      <dgm:prSet presAssocID="{CE0898D7-DB0E-4CE3-8ECA-E7DDFE523D02}" presName="node" presStyleLbl="node1" presStyleIdx="12" presStyleCnt="14" custRadScaleRad="90249" custRadScaleInc="98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34E658-1DE8-446D-BBEB-D44C86D21CB1}" type="pres">
      <dgm:prSet presAssocID="{665A2AEE-1622-4475-9C76-697F1B98D182}" presName="Name9" presStyleLbl="parChTrans1D2" presStyleIdx="13" presStyleCnt="14"/>
      <dgm:spPr/>
      <dgm:t>
        <a:bodyPr/>
        <a:lstStyle/>
        <a:p>
          <a:endParaRPr lang="en-US"/>
        </a:p>
      </dgm:t>
    </dgm:pt>
    <dgm:pt modelId="{9FFB5B50-0E22-4B65-B6CB-3DA77818AC96}" type="pres">
      <dgm:prSet presAssocID="{665A2AEE-1622-4475-9C76-697F1B98D182}" presName="connTx" presStyleLbl="parChTrans1D2" presStyleIdx="13" presStyleCnt="14"/>
      <dgm:spPr/>
      <dgm:t>
        <a:bodyPr/>
        <a:lstStyle/>
        <a:p>
          <a:endParaRPr lang="en-US"/>
        </a:p>
      </dgm:t>
    </dgm:pt>
    <dgm:pt modelId="{EE7D38E2-A859-483E-BD99-0E641DA9FCDE}" type="pres">
      <dgm:prSet presAssocID="{F877B05F-2C3F-4CDC-9864-96A6D1E0AD65}" presName="node" presStyleLbl="node1" presStyleIdx="13" presStyleCnt="14" custRadScaleRad="90842" custRadScaleInc="22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02492C-5A52-40BA-B2CE-06FDE31BB0EC}" srcId="{468BC3E1-AB94-40E4-A1BB-E3E13E51F111}" destId="{6457B66A-CCDE-4DD3-98E8-167E1A5AA3E1}" srcOrd="7" destOrd="0" parTransId="{8D458D0B-50F7-4E68-A666-13D7DCBA0F8B}" sibTransId="{FBED3654-3964-4F8B-9A5D-2E2AA07DA229}"/>
    <dgm:cxn modelId="{14C096D2-9434-45D1-AA60-90C7BBCED73E}" type="presOf" srcId="{051C0708-134F-47DA-AC85-1DE06A05C9AE}" destId="{7DD5D3F5-DA0B-4F1D-9464-54707A9B7880}" srcOrd="1" destOrd="0" presId="urn:microsoft.com/office/officeart/2005/8/layout/radial1"/>
    <dgm:cxn modelId="{B6462B11-0A2C-42CC-AB25-30AA979E983B}" type="presOf" srcId="{9B0D5CC8-591E-4796-95A8-4A3CBE91CA9C}" destId="{8BD3A97E-D86A-45DC-9EC0-9E2B8AFAAAAC}" srcOrd="0" destOrd="0" presId="urn:microsoft.com/office/officeart/2005/8/layout/radial1"/>
    <dgm:cxn modelId="{F1580105-43EA-40D4-8BDA-391B66D3E42B}" srcId="{63F01DD2-9591-4A05-A1D1-4D65BB410E3B}" destId="{7D06D1EB-A24B-446C-B8F2-29D7C0FA5F4F}" srcOrd="1" destOrd="0" parTransId="{B2CB5C5D-92EA-4920-A790-628C839AFF7B}" sibTransId="{8E1F010B-6C40-485B-851F-BD2538F546DE}"/>
    <dgm:cxn modelId="{4D704E27-8F34-4D23-B6BA-1C01FC13B7D1}" type="presOf" srcId="{13A3316A-E320-45FA-AB7A-8AA2F9DFE5FF}" destId="{E9BA757A-4D71-4067-B168-A1F711075A14}" srcOrd="1" destOrd="0" presId="urn:microsoft.com/office/officeart/2005/8/layout/radial1"/>
    <dgm:cxn modelId="{524D8130-A9D9-4844-BF62-E3B1D893BD27}" srcId="{468BC3E1-AB94-40E4-A1BB-E3E13E51F111}" destId="{CE0898D7-DB0E-4CE3-8ECA-E7DDFE523D02}" srcOrd="12" destOrd="0" parTransId="{363B4EA4-EDF3-4BA9-BE60-4CEFAF14E195}" sibTransId="{518FAC4F-84D6-4F52-A082-B06391634D79}"/>
    <dgm:cxn modelId="{DD43119B-7E82-4BA2-A66C-DD9D2F352535}" type="presOf" srcId="{F877B05F-2C3F-4CDC-9864-96A6D1E0AD65}" destId="{EE7D38E2-A859-483E-BD99-0E641DA9FCDE}" srcOrd="0" destOrd="0" presId="urn:microsoft.com/office/officeart/2005/8/layout/radial1"/>
    <dgm:cxn modelId="{760A2933-E7B8-4E52-BF1C-F39B3E0D764E}" srcId="{468BC3E1-AB94-40E4-A1BB-E3E13E51F111}" destId="{90D02D1B-F14B-4382-B702-4E797925199C}" srcOrd="11" destOrd="0" parTransId="{466E8939-DB9E-49DD-8C6E-70714AFDED8E}" sibTransId="{11CF5A7B-950A-4F04-A265-78A0BF70B47B}"/>
    <dgm:cxn modelId="{2B6CCC06-3721-4E28-B31D-F06C42979F88}" type="presOf" srcId="{BF6787C1-002D-4FFE-B901-F2D101D42C5F}" destId="{178AE673-D425-4D21-BD8D-7CC6E181137E}" srcOrd="1" destOrd="0" presId="urn:microsoft.com/office/officeart/2005/8/layout/radial1"/>
    <dgm:cxn modelId="{450BB80D-78C7-413E-8381-81332C407F0B}" srcId="{63F01DD2-9591-4A05-A1D1-4D65BB410E3B}" destId="{468BC3E1-AB94-40E4-A1BB-E3E13E51F111}" srcOrd="0" destOrd="0" parTransId="{2FF79545-A88C-4BC4-96E7-ECD171AFC9BC}" sibTransId="{91D76650-39DA-47A4-9856-2E74FA92F7F3}"/>
    <dgm:cxn modelId="{264DC94E-1C87-4BBD-AB23-BE1DD519946A}" type="presOf" srcId="{8EA10B1A-E05E-4285-BF42-025BF440C36C}" destId="{B8425E6F-C477-4190-9A8F-AA5AE058B4C2}" srcOrd="0" destOrd="0" presId="urn:microsoft.com/office/officeart/2005/8/layout/radial1"/>
    <dgm:cxn modelId="{53BE3243-CBF4-4F41-BFE5-E7A0DC98CC11}" type="presOf" srcId="{AE4E1B45-C509-447B-B57B-D1B9C95CDC1F}" destId="{5C6EAE3B-062D-400E-BA5F-F0A870F10365}" srcOrd="0" destOrd="0" presId="urn:microsoft.com/office/officeart/2005/8/layout/radial1"/>
    <dgm:cxn modelId="{93A32A36-F121-4D8A-8223-43C432C56136}" type="presOf" srcId="{044D57E4-5F98-49A0-99A7-49600401E1B1}" destId="{DF148DC5-07B5-41C6-BB64-16F64D33C50F}" srcOrd="0" destOrd="0" presId="urn:microsoft.com/office/officeart/2005/8/layout/radial1"/>
    <dgm:cxn modelId="{9987ED78-BDA1-46E0-BE48-DB5401542533}" type="presOf" srcId="{CE0898D7-DB0E-4CE3-8ECA-E7DDFE523D02}" destId="{2F1F2614-36D2-43CF-B4A2-CBE31B58762A}" srcOrd="0" destOrd="0" presId="urn:microsoft.com/office/officeart/2005/8/layout/radial1"/>
    <dgm:cxn modelId="{2A7F6F88-C089-42EF-9E22-E01B05FB887C}" type="presOf" srcId="{363B4EA4-EDF3-4BA9-BE60-4CEFAF14E195}" destId="{BA0E22D2-4867-45DD-AF26-60A1C5DC575B}" srcOrd="0" destOrd="0" presId="urn:microsoft.com/office/officeart/2005/8/layout/radial1"/>
    <dgm:cxn modelId="{084759BA-E839-4074-BF66-7A270C021448}" type="presOf" srcId="{90D02D1B-F14B-4382-B702-4E797925199C}" destId="{7180704C-5D7F-48F5-AD68-70B9A48405BF}" srcOrd="0" destOrd="0" presId="urn:microsoft.com/office/officeart/2005/8/layout/radial1"/>
    <dgm:cxn modelId="{40D40755-4CBF-4CD5-BDD7-A067A9125F1A}" type="presOf" srcId="{5B8FA610-8B6E-49F6-8943-F40E9A055CB0}" destId="{4CC987C4-A880-4604-9C4A-BAA234FA5C46}" srcOrd="0" destOrd="0" presId="urn:microsoft.com/office/officeart/2005/8/layout/radial1"/>
    <dgm:cxn modelId="{0BEC57D0-106A-46ED-91FE-1D7601EA8A97}" type="presOf" srcId="{8D458D0B-50F7-4E68-A666-13D7DCBA0F8B}" destId="{25B1CD8A-CD67-4B1E-AC4B-DF49BD9A59D3}" srcOrd="0" destOrd="0" presId="urn:microsoft.com/office/officeart/2005/8/layout/radial1"/>
    <dgm:cxn modelId="{B1629D67-D304-4912-B1D2-0B01385D64DF}" srcId="{468BC3E1-AB94-40E4-A1BB-E3E13E51F111}" destId="{DB2D0A0D-DEC5-47CF-A0D3-1743130B1096}" srcOrd="4" destOrd="0" parTransId="{C478264D-51D8-4C5E-AB45-5C29F1C24410}" sibTransId="{3AC3B40E-C11E-4C27-A850-2F2A6433BDD8}"/>
    <dgm:cxn modelId="{8B38659B-7732-42FA-BB37-899D023F394A}" type="presOf" srcId="{0E0216E1-820D-4F67-BAAD-33601B604DD5}" destId="{7451011F-612E-4EDD-865E-204CA239E5E1}" srcOrd="0" destOrd="0" presId="urn:microsoft.com/office/officeart/2005/8/layout/radial1"/>
    <dgm:cxn modelId="{CC4852F6-54FF-47DB-8A9D-868E89C264F6}" type="presOf" srcId="{AE4E1B45-C509-447B-B57B-D1B9C95CDC1F}" destId="{760950D6-2014-4C23-9F3A-D7B75C17B369}" srcOrd="1" destOrd="0" presId="urn:microsoft.com/office/officeart/2005/8/layout/radial1"/>
    <dgm:cxn modelId="{20B94C4E-AAE7-415B-89BF-9F254DCCE0E7}" srcId="{468BC3E1-AB94-40E4-A1BB-E3E13E51F111}" destId="{F877B05F-2C3F-4CDC-9864-96A6D1E0AD65}" srcOrd="13" destOrd="0" parTransId="{665A2AEE-1622-4475-9C76-697F1B98D182}" sibTransId="{0C9E3509-98C8-4B82-AFC7-50938197D592}"/>
    <dgm:cxn modelId="{6CEB8F5A-BE13-41D6-A077-93D6B8780A93}" type="presOf" srcId="{1146F293-1A6B-4F12-8A90-2E1D540CD618}" destId="{B421E084-B299-467F-ABFF-0810B5DAE9DD}" srcOrd="0" destOrd="0" presId="urn:microsoft.com/office/officeart/2005/8/layout/radial1"/>
    <dgm:cxn modelId="{41FE69EF-F7BD-4611-9148-E16BC02121B2}" type="presOf" srcId="{665A2AEE-1622-4475-9C76-697F1B98D182}" destId="{9FFB5B50-0E22-4B65-B6CB-3DA77818AC96}" srcOrd="1" destOrd="0" presId="urn:microsoft.com/office/officeart/2005/8/layout/radial1"/>
    <dgm:cxn modelId="{7BFB1413-F0F0-40B3-B31D-FC9C0FDE9B27}" type="presOf" srcId="{8D458D0B-50F7-4E68-A666-13D7DCBA0F8B}" destId="{FFD1B3D3-9DEB-4D0A-86D0-B191052F9AB6}" srcOrd="1" destOrd="0" presId="urn:microsoft.com/office/officeart/2005/8/layout/radial1"/>
    <dgm:cxn modelId="{C4D16B65-BA5C-4834-B443-9765C1AB5CD9}" srcId="{468BC3E1-AB94-40E4-A1BB-E3E13E51F111}" destId="{1146F293-1A6B-4F12-8A90-2E1D540CD618}" srcOrd="6" destOrd="0" parTransId="{051C0708-134F-47DA-AC85-1DE06A05C9AE}" sibTransId="{2D4A3F41-AC14-461E-B4E9-B6E73FC8C2B8}"/>
    <dgm:cxn modelId="{338E7E02-565F-4CBE-B514-2C5DDB3E4A93}" type="presOf" srcId="{C478264D-51D8-4C5E-AB45-5C29F1C24410}" destId="{164FA5C9-9400-42BE-BA48-E79B1B6C797D}" srcOrd="1" destOrd="0" presId="urn:microsoft.com/office/officeart/2005/8/layout/radial1"/>
    <dgm:cxn modelId="{587EE3E8-2622-47FD-80C7-B4F0DBCFCF8B}" srcId="{468BC3E1-AB94-40E4-A1BB-E3E13E51F111}" destId="{98FD9956-DE28-48F4-8DFB-AE1A8F28EC89}" srcOrd="0" destOrd="0" parTransId="{9B0D5CC8-591E-4796-95A8-4A3CBE91CA9C}" sibTransId="{1A00085C-5A3B-4325-BB6B-524D5F61940D}"/>
    <dgm:cxn modelId="{EFA96EC8-673D-480A-9E6A-319DB406D0CB}" type="presOf" srcId="{C4A1032E-EF3D-47CE-A7DC-C8924465C769}" destId="{E194980A-FB32-4F23-9802-E2AD19BF5154}" srcOrd="1" destOrd="0" presId="urn:microsoft.com/office/officeart/2005/8/layout/radial1"/>
    <dgm:cxn modelId="{099AAE88-0964-447B-BA45-D2673CB5EA02}" type="presOf" srcId="{8E5631DD-CF1B-4BB1-A0C0-9F588A1CA7BD}" destId="{89900079-A94A-42DA-8179-AA53EC5AE19D}" srcOrd="0" destOrd="0" presId="urn:microsoft.com/office/officeart/2005/8/layout/radial1"/>
    <dgm:cxn modelId="{862DFF1B-506C-4E51-9DDC-1AAF3DDFDEFC}" type="presOf" srcId="{6457B66A-CCDE-4DD3-98E8-167E1A5AA3E1}" destId="{CB8E5A7B-032E-4807-B0ED-F964DBC4D2EE}" srcOrd="0" destOrd="0" presId="urn:microsoft.com/office/officeart/2005/8/layout/radial1"/>
    <dgm:cxn modelId="{C4C698EE-621D-4D52-89A3-2A7C265E6AAC}" srcId="{468BC3E1-AB94-40E4-A1BB-E3E13E51F111}" destId="{D3909C19-BEB4-4FCE-A10B-E6EEE5ABB14D}" srcOrd="5" destOrd="0" parTransId="{8E5631DD-CF1B-4BB1-A0C0-9F588A1CA7BD}" sibTransId="{986B2CA0-07E2-416D-9F93-39EE6A68FA37}"/>
    <dgm:cxn modelId="{90EAEC9C-9C0B-486F-81CC-067D385B1547}" srcId="{468BC3E1-AB94-40E4-A1BB-E3E13E51F111}" destId="{044D57E4-5F98-49A0-99A7-49600401E1B1}" srcOrd="2" destOrd="0" parTransId="{BF6787C1-002D-4FFE-B901-F2D101D42C5F}" sibTransId="{40A3596A-833F-4B86-BDF8-068386DE85AA}"/>
    <dgm:cxn modelId="{9EA4CC71-8DB5-4EB5-83E0-DC0C5A67D2FE}" type="presOf" srcId="{468BC3E1-AB94-40E4-A1BB-E3E13E51F111}" destId="{CEC793D3-585E-4E73-AE56-4F8B49FB7178}" srcOrd="0" destOrd="0" presId="urn:microsoft.com/office/officeart/2005/8/layout/radial1"/>
    <dgm:cxn modelId="{34A801C3-5DF4-43AE-8364-712E36CBFF4D}" type="presOf" srcId="{A0DF0721-6181-47F5-BD7F-6B748B7BA98E}" destId="{37D8F6B3-F74C-44D0-B8E8-71036AB09DE1}" srcOrd="0" destOrd="0" presId="urn:microsoft.com/office/officeart/2005/8/layout/radial1"/>
    <dgm:cxn modelId="{3AD911B1-E75A-4978-86BD-DCD51D72C8AD}" type="presOf" srcId="{63F01DD2-9591-4A05-A1D1-4D65BB410E3B}" destId="{A9D0BDC6-9943-4714-AABF-CA2D44D4960F}" srcOrd="0" destOrd="0" presId="urn:microsoft.com/office/officeart/2005/8/layout/radial1"/>
    <dgm:cxn modelId="{C25CC097-1F8A-4156-B3AD-3310D51E5959}" srcId="{468BC3E1-AB94-40E4-A1BB-E3E13E51F111}" destId="{203C84F9-DB5D-47AD-8E3B-DB8D9F54D068}" srcOrd="1" destOrd="0" parTransId="{5B8FA610-8B6E-49F6-8943-F40E9A055CB0}" sibTransId="{66B94463-A813-43FD-A5EB-4A5A7A27B6FE}"/>
    <dgm:cxn modelId="{02B456ED-FE8F-4F83-AC36-C7507D2F6095}" type="presOf" srcId="{363B4EA4-EDF3-4BA9-BE60-4CEFAF14E195}" destId="{569CD90D-CD0B-4861-858C-B5C498A47528}" srcOrd="1" destOrd="0" presId="urn:microsoft.com/office/officeart/2005/8/layout/radial1"/>
    <dgm:cxn modelId="{B2A539B6-E290-4820-BDF4-FB6512B6C455}" srcId="{468BC3E1-AB94-40E4-A1BB-E3E13E51F111}" destId="{0E0216E1-820D-4F67-BAAD-33601B604DD5}" srcOrd="3" destOrd="0" parTransId="{C4A1032E-EF3D-47CE-A7DC-C8924465C769}" sibTransId="{40D8A9ED-EBF9-456A-AEB6-E691D6EA8AED}"/>
    <dgm:cxn modelId="{FE66FD09-54D9-4CA4-BC33-209C0AC24DC0}" type="presOf" srcId="{665A2AEE-1622-4475-9C76-697F1B98D182}" destId="{3D34E658-1DE8-446D-BBEB-D44C86D21CB1}" srcOrd="0" destOrd="0" presId="urn:microsoft.com/office/officeart/2005/8/layout/radial1"/>
    <dgm:cxn modelId="{C688B7B1-3C54-4D4E-AB9D-4918A0F0DD6F}" srcId="{468BC3E1-AB94-40E4-A1BB-E3E13E51F111}" destId="{0AB49FA5-9901-4701-BEC9-62972B82498D}" srcOrd="8" destOrd="0" parTransId="{A0DF0721-6181-47F5-BD7F-6B748B7BA98E}" sibTransId="{E7519E67-09EE-4904-AAC8-4E4FBEDE091F}"/>
    <dgm:cxn modelId="{451A56E0-91DF-4063-9EA1-EB6045C26397}" srcId="{468BC3E1-AB94-40E4-A1BB-E3E13E51F111}" destId="{8EA10B1A-E05E-4285-BF42-025BF440C36C}" srcOrd="9" destOrd="0" parTransId="{AE4E1B45-C509-447B-B57B-D1B9C95CDC1F}" sibTransId="{DBB8661C-769C-4F79-AAF6-9720B807927C}"/>
    <dgm:cxn modelId="{9E84CA61-495C-4A97-9D47-7070CC4CC876}" type="presOf" srcId="{DB2D0A0D-DEC5-47CF-A0D3-1743130B1096}" destId="{11BFD4CF-3E35-4FA5-B782-CCE48FF67B4F}" srcOrd="0" destOrd="0" presId="urn:microsoft.com/office/officeart/2005/8/layout/radial1"/>
    <dgm:cxn modelId="{5B6805B8-4C92-4512-AF29-6BB9FCE345B8}" type="presOf" srcId="{BF6787C1-002D-4FFE-B901-F2D101D42C5F}" destId="{AFACB294-9F82-4FD7-B36A-797DF02CE8AD}" srcOrd="0" destOrd="0" presId="urn:microsoft.com/office/officeart/2005/8/layout/radial1"/>
    <dgm:cxn modelId="{80DC75CD-7201-492E-A0B7-BF4F5C5074B5}" type="presOf" srcId="{0AB49FA5-9901-4701-BEC9-62972B82498D}" destId="{A756374B-764E-42A5-BCC8-3842BC8C846B}" srcOrd="0" destOrd="0" presId="urn:microsoft.com/office/officeart/2005/8/layout/radial1"/>
    <dgm:cxn modelId="{AA6C2638-C63E-447F-9F80-DE225A96EB26}" type="presOf" srcId="{C4A1032E-EF3D-47CE-A7DC-C8924465C769}" destId="{E73FF237-A9E7-4972-B28D-285CFBA4BB87}" srcOrd="0" destOrd="0" presId="urn:microsoft.com/office/officeart/2005/8/layout/radial1"/>
    <dgm:cxn modelId="{5531FB29-3E63-493C-B906-4100415AE87B}" type="presOf" srcId="{051C0708-134F-47DA-AC85-1DE06A05C9AE}" destId="{9FD916C4-B033-47EF-8C11-71824F09EE3B}" srcOrd="0" destOrd="0" presId="urn:microsoft.com/office/officeart/2005/8/layout/radial1"/>
    <dgm:cxn modelId="{9DC29B95-F55D-4702-897A-E1A1E53D7978}" type="presOf" srcId="{8E5631DD-CF1B-4BB1-A0C0-9F588A1CA7BD}" destId="{A97DA92F-4598-4E19-8210-4F8DB9BD257C}" srcOrd="1" destOrd="0" presId="urn:microsoft.com/office/officeart/2005/8/layout/radial1"/>
    <dgm:cxn modelId="{BE2EED9F-255B-4F34-B1A8-0046CAA55E02}" type="presOf" srcId="{C478264D-51D8-4C5E-AB45-5C29F1C24410}" destId="{8F1AD82B-8202-4EF1-BCFA-F032EA1AF967}" srcOrd="0" destOrd="0" presId="urn:microsoft.com/office/officeart/2005/8/layout/radial1"/>
    <dgm:cxn modelId="{C3600A3A-B27E-4E28-8DB3-304FD6F56C86}" type="presOf" srcId="{98FD9956-DE28-48F4-8DFB-AE1A8F28EC89}" destId="{35B7896A-837E-4000-B8C0-A259250F8DFD}" srcOrd="0" destOrd="0" presId="urn:microsoft.com/office/officeart/2005/8/layout/radial1"/>
    <dgm:cxn modelId="{A442E13B-356D-49C1-B479-DF50144B9513}" srcId="{468BC3E1-AB94-40E4-A1BB-E3E13E51F111}" destId="{9B62135D-2722-4B4E-9BA9-28D51D971B34}" srcOrd="10" destOrd="0" parTransId="{13A3316A-E320-45FA-AB7A-8AA2F9DFE5FF}" sibTransId="{198A7BD3-3DB4-4E1F-8E93-B3C940D72AD8}"/>
    <dgm:cxn modelId="{FE9444C8-8D88-41CF-AEFA-12D57D3F6AEA}" type="presOf" srcId="{9B62135D-2722-4B4E-9BA9-28D51D971B34}" destId="{36F2BB65-568B-47DB-8F3D-DF535E7077E9}" srcOrd="0" destOrd="0" presId="urn:microsoft.com/office/officeart/2005/8/layout/radial1"/>
    <dgm:cxn modelId="{F79B17C0-2D00-4B29-BA92-706C52D107E3}" type="presOf" srcId="{5B8FA610-8B6E-49F6-8943-F40E9A055CB0}" destId="{3179445B-862A-47FA-B227-33E3CE1ABF25}" srcOrd="1" destOrd="0" presId="urn:microsoft.com/office/officeart/2005/8/layout/radial1"/>
    <dgm:cxn modelId="{2E803BAE-EC68-4AE6-A338-34A39A48D4F4}" type="presOf" srcId="{466E8939-DB9E-49DD-8C6E-70714AFDED8E}" destId="{3DA6998A-2C8D-482F-B78A-9C69347E45AA}" srcOrd="0" destOrd="0" presId="urn:microsoft.com/office/officeart/2005/8/layout/radial1"/>
    <dgm:cxn modelId="{8960F604-C634-40FA-904A-6EE0F05FBC5F}" type="presOf" srcId="{466E8939-DB9E-49DD-8C6E-70714AFDED8E}" destId="{75CBD15E-9E5C-4DDC-A837-142E88BF9A26}" srcOrd="1" destOrd="0" presId="urn:microsoft.com/office/officeart/2005/8/layout/radial1"/>
    <dgm:cxn modelId="{7EC633EF-4F76-4411-B1F8-27E29E0E8034}" type="presOf" srcId="{13A3316A-E320-45FA-AB7A-8AA2F9DFE5FF}" destId="{9AD1ED2C-2FEB-45A5-B6D0-856424B22340}" srcOrd="0" destOrd="0" presId="urn:microsoft.com/office/officeart/2005/8/layout/radial1"/>
    <dgm:cxn modelId="{3692A3EE-F17F-492A-8254-27CC3FFFA3A9}" type="presOf" srcId="{9B0D5CC8-591E-4796-95A8-4A3CBE91CA9C}" destId="{C1A99573-A16C-4F03-A50B-872EC0CDA9BC}" srcOrd="1" destOrd="0" presId="urn:microsoft.com/office/officeart/2005/8/layout/radial1"/>
    <dgm:cxn modelId="{CDCDA1B6-1F87-4009-A2DC-7C7CCD3CD29A}" type="presOf" srcId="{D3909C19-BEB4-4FCE-A10B-E6EEE5ABB14D}" destId="{194A59B3-7EE8-4C82-AFB3-0BBBE50C224B}" srcOrd="0" destOrd="0" presId="urn:microsoft.com/office/officeart/2005/8/layout/radial1"/>
    <dgm:cxn modelId="{675FBECD-AA56-4917-B859-5B52867A6CEB}" type="presOf" srcId="{A0DF0721-6181-47F5-BD7F-6B748B7BA98E}" destId="{E51B6C7A-F380-410F-843D-6B17B004C339}" srcOrd="1" destOrd="0" presId="urn:microsoft.com/office/officeart/2005/8/layout/radial1"/>
    <dgm:cxn modelId="{FA25329E-0D89-4CED-B39B-DE9245009499}" type="presOf" srcId="{203C84F9-DB5D-47AD-8E3B-DB8D9F54D068}" destId="{F863236E-9D9D-4433-B0DB-D325751D2D95}" srcOrd="0" destOrd="0" presId="urn:microsoft.com/office/officeart/2005/8/layout/radial1"/>
    <dgm:cxn modelId="{4FC8E11D-28B8-4569-B2C2-0EE781C42252}" type="presParOf" srcId="{A9D0BDC6-9943-4714-AABF-CA2D44D4960F}" destId="{CEC793D3-585E-4E73-AE56-4F8B49FB7178}" srcOrd="0" destOrd="0" presId="urn:microsoft.com/office/officeart/2005/8/layout/radial1"/>
    <dgm:cxn modelId="{B8569B22-10D1-48B4-A7CF-ABF0FDE2FAE0}" type="presParOf" srcId="{A9D0BDC6-9943-4714-AABF-CA2D44D4960F}" destId="{8BD3A97E-D86A-45DC-9EC0-9E2B8AFAAAAC}" srcOrd="1" destOrd="0" presId="urn:microsoft.com/office/officeart/2005/8/layout/radial1"/>
    <dgm:cxn modelId="{5671EC08-588B-4773-BF89-91350D212572}" type="presParOf" srcId="{8BD3A97E-D86A-45DC-9EC0-9E2B8AFAAAAC}" destId="{C1A99573-A16C-4F03-A50B-872EC0CDA9BC}" srcOrd="0" destOrd="0" presId="urn:microsoft.com/office/officeart/2005/8/layout/radial1"/>
    <dgm:cxn modelId="{27701EAC-0671-46A1-A8E5-DD783C0ED14C}" type="presParOf" srcId="{A9D0BDC6-9943-4714-AABF-CA2D44D4960F}" destId="{35B7896A-837E-4000-B8C0-A259250F8DFD}" srcOrd="2" destOrd="0" presId="urn:microsoft.com/office/officeart/2005/8/layout/radial1"/>
    <dgm:cxn modelId="{3CA7753A-3062-4CCC-8232-ECF83D186659}" type="presParOf" srcId="{A9D0BDC6-9943-4714-AABF-CA2D44D4960F}" destId="{4CC987C4-A880-4604-9C4A-BAA234FA5C46}" srcOrd="3" destOrd="0" presId="urn:microsoft.com/office/officeart/2005/8/layout/radial1"/>
    <dgm:cxn modelId="{8AD206BE-E6D9-4005-B006-398FFF139687}" type="presParOf" srcId="{4CC987C4-A880-4604-9C4A-BAA234FA5C46}" destId="{3179445B-862A-47FA-B227-33E3CE1ABF25}" srcOrd="0" destOrd="0" presId="urn:microsoft.com/office/officeart/2005/8/layout/radial1"/>
    <dgm:cxn modelId="{FC25A293-E1E7-43F7-8D4D-FC9DC2363EBA}" type="presParOf" srcId="{A9D0BDC6-9943-4714-AABF-CA2D44D4960F}" destId="{F863236E-9D9D-4433-B0DB-D325751D2D95}" srcOrd="4" destOrd="0" presId="urn:microsoft.com/office/officeart/2005/8/layout/radial1"/>
    <dgm:cxn modelId="{70CE1B44-04F1-4E73-B99D-020250ED15B4}" type="presParOf" srcId="{A9D0BDC6-9943-4714-AABF-CA2D44D4960F}" destId="{AFACB294-9F82-4FD7-B36A-797DF02CE8AD}" srcOrd="5" destOrd="0" presId="urn:microsoft.com/office/officeart/2005/8/layout/radial1"/>
    <dgm:cxn modelId="{D859DFB7-09BD-44FA-AA14-356EAB7EC8AC}" type="presParOf" srcId="{AFACB294-9F82-4FD7-B36A-797DF02CE8AD}" destId="{178AE673-D425-4D21-BD8D-7CC6E181137E}" srcOrd="0" destOrd="0" presId="urn:microsoft.com/office/officeart/2005/8/layout/radial1"/>
    <dgm:cxn modelId="{0B78360C-73C8-488B-B0D7-E4DB21DC8863}" type="presParOf" srcId="{A9D0BDC6-9943-4714-AABF-CA2D44D4960F}" destId="{DF148DC5-07B5-41C6-BB64-16F64D33C50F}" srcOrd="6" destOrd="0" presId="urn:microsoft.com/office/officeart/2005/8/layout/radial1"/>
    <dgm:cxn modelId="{4C2EFFDF-F330-48F5-B72B-258F313BD9E3}" type="presParOf" srcId="{A9D0BDC6-9943-4714-AABF-CA2D44D4960F}" destId="{E73FF237-A9E7-4972-B28D-285CFBA4BB87}" srcOrd="7" destOrd="0" presId="urn:microsoft.com/office/officeart/2005/8/layout/radial1"/>
    <dgm:cxn modelId="{85251BB1-671B-4EA4-8761-6CAFF4DA7EC8}" type="presParOf" srcId="{E73FF237-A9E7-4972-B28D-285CFBA4BB87}" destId="{E194980A-FB32-4F23-9802-E2AD19BF5154}" srcOrd="0" destOrd="0" presId="urn:microsoft.com/office/officeart/2005/8/layout/radial1"/>
    <dgm:cxn modelId="{909806DC-107A-47EF-BD20-3C2730893F88}" type="presParOf" srcId="{A9D0BDC6-9943-4714-AABF-CA2D44D4960F}" destId="{7451011F-612E-4EDD-865E-204CA239E5E1}" srcOrd="8" destOrd="0" presId="urn:microsoft.com/office/officeart/2005/8/layout/radial1"/>
    <dgm:cxn modelId="{209B6AA8-23DE-4270-90F6-E7A80F529D4A}" type="presParOf" srcId="{A9D0BDC6-9943-4714-AABF-CA2D44D4960F}" destId="{8F1AD82B-8202-4EF1-BCFA-F032EA1AF967}" srcOrd="9" destOrd="0" presId="urn:microsoft.com/office/officeart/2005/8/layout/radial1"/>
    <dgm:cxn modelId="{D36113DF-D2AB-4EBA-AC7E-3AD8A97AA190}" type="presParOf" srcId="{8F1AD82B-8202-4EF1-BCFA-F032EA1AF967}" destId="{164FA5C9-9400-42BE-BA48-E79B1B6C797D}" srcOrd="0" destOrd="0" presId="urn:microsoft.com/office/officeart/2005/8/layout/radial1"/>
    <dgm:cxn modelId="{47954EFD-500A-43A1-91E9-7EF4FFC13920}" type="presParOf" srcId="{A9D0BDC6-9943-4714-AABF-CA2D44D4960F}" destId="{11BFD4CF-3E35-4FA5-B782-CCE48FF67B4F}" srcOrd="10" destOrd="0" presId="urn:microsoft.com/office/officeart/2005/8/layout/radial1"/>
    <dgm:cxn modelId="{04E06A20-21EF-478F-976C-430979B08C43}" type="presParOf" srcId="{A9D0BDC6-9943-4714-AABF-CA2D44D4960F}" destId="{89900079-A94A-42DA-8179-AA53EC5AE19D}" srcOrd="11" destOrd="0" presId="urn:microsoft.com/office/officeart/2005/8/layout/radial1"/>
    <dgm:cxn modelId="{62B963E1-3A66-4021-8772-BF364A7DAF74}" type="presParOf" srcId="{89900079-A94A-42DA-8179-AA53EC5AE19D}" destId="{A97DA92F-4598-4E19-8210-4F8DB9BD257C}" srcOrd="0" destOrd="0" presId="urn:microsoft.com/office/officeart/2005/8/layout/radial1"/>
    <dgm:cxn modelId="{D85418DC-6481-471A-AB64-8DB37A8D5442}" type="presParOf" srcId="{A9D0BDC6-9943-4714-AABF-CA2D44D4960F}" destId="{194A59B3-7EE8-4C82-AFB3-0BBBE50C224B}" srcOrd="12" destOrd="0" presId="urn:microsoft.com/office/officeart/2005/8/layout/radial1"/>
    <dgm:cxn modelId="{01116B73-C8FD-40DD-877B-0914E6A81C24}" type="presParOf" srcId="{A9D0BDC6-9943-4714-AABF-CA2D44D4960F}" destId="{9FD916C4-B033-47EF-8C11-71824F09EE3B}" srcOrd="13" destOrd="0" presId="urn:microsoft.com/office/officeart/2005/8/layout/radial1"/>
    <dgm:cxn modelId="{C9687C0B-FBBD-4050-804E-578C389F7546}" type="presParOf" srcId="{9FD916C4-B033-47EF-8C11-71824F09EE3B}" destId="{7DD5D3F5-DA0B-4F1D-9464-54707A9B7880}" srcOrd="0" destOrd="0" presId="urn:microsoft.com/office/officeart/2005/8/layout/radial1"/>
    <dgm:cxn modelId="{C7CA29F8-770F-4C78-88AE-24F8E6AF4C81}" type="presParOf" srcId="{A9D0BDC6-9943-4714-AABF-CA2D44D4960F}" destId="{B421E084-B299-467F-ABFF-0810B5DAE9DD}" srcOrd="14" destOrd="0" presId="urn:microsoft.com/office/officeart/2005/8/layout/radial1"/>
    <dgm:cxn modelId="{3AF327F1-3795-4CAD-80D3-D75633B8B512}" type="presParOf" srcId="{A9D0BDC6-9943-4714-AABF-CA2D44D4960F}" destId="{25B1CD8A-CD67-4B1E-AC4B-DF49BD9A59D3}" srcOrd="15" destOrd="0" presId="urn:microsoft.com/office/officeart/2005/8/layout/radial1"/>
    <dgm:cxn modelId="{630B64A9-5978-4E8E-ADFD-145AA8E46569}" type="presParOf" srcId="{25B1CD8A-CD67-4B1E-AC4B-DF49BD9A59D3}" destId="{FFD1B3D3-9DEB-4D0A-86D0-B191052F9AB6}" srcOrd="0" destOrd="0" presId="urn:microsoft.com/office/officeart/2005/8/layout/radial1"/>
    <dgm:cxn modelId="{9DCF08E4-20F7-4215-8BCB-CBA2DC729CB0}" type="presParOf" srcId="{A9D0BDC6-9943-4714-AABF-CA2D44D4960F}" destId="{CB8E5A7B-032E-4807-B0ED-F964DBC4D2EE}" srcOrd="16" destOrd="0" presId="urn:microsoft.com/office/officeart/2005/8/layout/radial1"/>
    <dgm:cxn modelId="{26670FC3-5FEF-495C-A817-D631F0B10F55}" type="presParOf" srcId="{A9D0BDC6-9943-4714-AABF-CA2D44D4960F}" destId="{37D8F6B3-F74C-44D0-B8E8-71036AB09DE1}" srcOrd="17" destOrd="0" presId="urn:microsoft.com/office/officeart/2005/8/layout/radial1"/>
    <dgm:cxn modelId="{C4E45B56-02BE-4C34-ADD0-77338F236828}" type="presParOf" srcId="{37D8F6B3-F74C-44D0-B8E8-71036AB09DE1}" destId="{E51B6C7A-F380-410F-843D-6B17B004C339}" srcOrd="0" destOrd="0" presId="urn:microsoft.com/office/officeart/2005/8/layout/radial1"/>
    <dgm:cxn modelId="{75D68967-0DF3-4D46-9307-D88BF38884D8}" type="presParOf" srcId="{A9D0BDC6-9943-4714-AABF-CA2D44D4960F}" destId="{A756374B-764E-42A5-BCC8-3842BC8C846B}" srcOrd="18" destOrd="0" presId="urn:microsoft.com/office/officeart/2005/8/layout/radial1"/>
    <dgm:cxn modelId="{71D67059-1547-4CD2-B97F-3C7D42680214}" type="presParOf" srcId="{A9D0BDC6-9943-4714-AABF-CA2D44D4960F}" destId="{5C6EAE3B-062D-400E-BA5F-F0A870F10365}" srcOrd="19" destOrd="0" presId="urn:microsoft.com/office/officeart/2005/8/layout/radial1"/>
    <dgm:cxn modelId="{CC363298-53A1-41A1-A681-E773DE17DC58}" type="presParOf" srcId="{5C6EAE3B-062D-400E-BA5F-F0A870F10365}" destId="{760950D6-2014-4C23-9F3A-D7B75C17B369}" srcOrd="0" destOrd="0" presId="urn:microsoft.com/office/officeart/2005/8/layout/radial1"/>
    <dgm:cxn modelId="{32E28512-F95D-4C80-BF16-6DAAC8FDF8F4}" type="presParOf" srcId="{A9D0BDC6-9943-4714-AABF-CA2D44D4960F}" destId="{B8425E6F-C477-4190-9A8F-AA5AE058B4C2}" srcOrd="20" destOrd="0" presId="urn:microsoft.com/office/officeart/2005/8/layout/radial1"/>
    <dgm:cxn modelId="{D5787886-84AB-4931-89FF-0BB5288E5391}" type="presParOf" srcId="{A9D0BDC6-9943-4714-AABF-CA2D44D4960F}" destId="{9AD1ED2C-2FEB-45A5-B6D0-856424B22340}" srcOrd="21" destOrd="0" presId="urn:microsoft.com/office/officeart/2005/8/layout/radial1"/>
    <dgm:cxn modelId="{614AAE1F-E677-4068-AFD0-879B0D1D3E46}" type="presParOf" srcId="{9AD1ED2C-2FEB-45A5-B6D0-856424B22340}" destId="{E9BA757A-4D71-4067-B168-A1F711075A14}" srcOrd="0" destOrd="0" presId="urn:microsoft.com/office/officeart/2005/8/layout/radial1"/>
    <dgm:cxn modelId="{7C329EAD-F09D-487A-9B70-E0133A318354}" type="presParOf" srcId="{A9D0BDC6-9943-4714-AABF-CA2D44D4960F}" destId="{36F2BB65-568B-47DB-8F3D-DF535E7077E9}" srcOrd="22" destOrd="0" presId="urn:microsoft.com/office/officeart/2005/8/layout/radial1"/>
    <dgm:cxn modelId="{3D6D5DFA-E11D-4624-B0BB-DFEA39370B63}" type="presParOf" srcId="{A9D0BDC6-9943-4714-AABF-CA2D44D4960F}" destId="{3DA6998A-2C8D-482F-B78A-9C69347E45AA}" srcOrd="23" destOrd="0" presId="urn:microsoft.com/office/officeart/2005/8/layout/radial1"/>
    <dgm:cxn modelId="{EDDF977D-0D92-4199-98CC-CF3D662747B9}" type="presParOf" srcId="{3DA6998A-2C8D-482F-B78A-9C69347E45AA}" destId="{75CBD15E-9E5C-4DDC-A837-142E88BF9A26}" srcOrd="0" destOrd="0" presId="urn:microsoft.com/office/officeart/2005/8/layout/radial1"/>
    <dgm:cxn modelId="{7E206140-4D34-4AF9-8935-5A22C493B4CF}" type="presParOf" srcId="{A9D0BDC6-9943-4714-AABF-CA2D44D4960F}" destId="{7180704C-5D7F-48F5-AD68-70B9A48405BF}" srcOrd="24" destOrd="0" presId="urn:microsoft.com/office/officeart/2005/8/layout/radial1"/>
    <dgm:cxn modelId="{3EFE0943-C065-4397-B1D0-34909EF6A6D0}" type="presParOf" srcId="{A9D0BDC6-9943-4714-AABF-CA2D44D4960F}" destId="{BA0E22D2-4867-45DD-AF26-60A1C5DC575B}" srcOrd="25" destOrd="0" presId="urn:microsoft.com/office/officeart/2005/8/layout/radial1"/>
    <dgm:cxn modelId="{235AC513-1153-463A-809E-370730436354}" type="presParOf" srcId="{BA0E22D2-4867-45DD-AF26-60A1C5DC575B}" destId="{569CD90D-CD0B-4861-858C-B5C498A47528}" srcOrd="0" destOrd="0" presId="urn:microsoft.com/office/officeart/2005/8/layout/radial1"/>
    <dgm:cxn modelId="{E6E33C0C-3BD7-4766-98ED-9AEBCC91BDDA}" type="presParOf" srcId="{A9D0BDC6-9943-4714-AABF-CA2D44D4960F}" destId="{2F1F2614-36D2-43CF-B4A2-CBE31B58762A}" srcOrd="26" destOrd="0" presId="urn:microsoft.com/office/officeart/2005/8/layout/radial1"/>
    <dgm:cxn modelId="{9DDE49AD-B7B6-4712-83DE-76B63238F096}" type="presParOf" srcId="{A9D0BDC6-9943-4714-AABF-CA2D44D4960F}" destId="{3D34E658-1DE8-446D-BBEB-D44C86D21CB1}" srcOrd="27" destOrd="0" presId="urn:microsoft.com/office/officeart/2005/8/layout/radial1"/>
    <dgm:cxn modelId="{9F2E3D7C-BA5B-42ED-9F95-26DD581DFC5B}" type="presParOf" srcId="{3D34E658-1DE8-446D-BBEB-D44C86D21CB1}" destId="{9FFB5B50-0E22-4B65-B6CB-3DA77818AC96}" srcOrd="0" destOrd="0" presId="urn:microsoft.com/office/officeart/2005/8/layout/radial1"/>
    <dgm:cxn modelId="{607A821C-B3FC-473D-827C-5C7E0B29D20F}" type="presParOf" srcId="{A9D0BDC6-9943-4714-AABF-CA2D44D4960F}" destId="{EE7D38E2-A859-483E-BD99-0E641DA9FCDE}" srcOrd="2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C793D3-585E-4E73-AE56-4F8B49FB7178}">
      <dsp:nvSpPr>
        <dsp:cNvPr id="0" name=""/>
        <dsp:cNvSpPr/>
      </dsp:nvSpPr>
      <dsp:spPr>
        <a:xfrm>
          <a:off x="3646824" y="1920262"/>
          <a:ext cx="2015140" cy="19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Industrial Ecosystems for the Recovery</a:t>
          </a:r>
        </a:p>
      </dsp:txBody>
      <dsp:txXfrm>
        <a:off x="3941934" y="2201550"/>
        <a:ext cx="1424920" cy="1358181"/>
      </dsp:txXfrm>
    </dsp:sp>
    <dsp:sp modelId="{8BD3A97E-D86A-45DC-9EC0-9E2B8AFAAAAC}">
      <dsp:nvSpPr>
        <dsp:cNvPr id="0" name=""/>
        <dsp:cNvSpPr/>
      </dsp:nvSpPr>
      <dsp:spPr>
        <a:xfrm rot="16233257">
          <a:off x="4313969" y="1558925"/>
          <a:ext cx="706264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06264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649445" y="1549531"/>
        <a:ext cx="35313" cy="35313"/>
      </dsp:txXfrm>
    </dsp:sp>
    <dsp:sp modelId="{35B7896A-837E-4000-B8C0-A259250F8DFD}">
      <dsp:nvSpPr>
        <dsp:cNvPr id="0" name=""/>
        <dsp:cNvSpPr/>
      </dsp:nvSpPr>
      <dsp:spPr>
        <a:xfrm>
          <a:off x="4245535" y="355825"/>
          <a:ext cx="858266" cy="858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Tourism</a:t>
          </a:r>
          <a:endParaRPr lang="en-IE" sz="800" b="1" kern="1200" dirty="0"/>
        </a:p>
      </dsp:txBody>
      <dsp:txXfrm>
        <a:off x="4371225" y="481515"/>
        <a:ext cx="606886" cy="606886"/>
      </dsp:txXfrm>
    </dsp:sp>
    <dsp:sp modelId="{4CC987C4-A880-4604-9C4A-BAA234FA5C46}">
      <dsp:nvSpPr>
        <dsp:cNvPr id="0" name=""/>
        <dsp:cNvSpPr/>
      </dsp:nvSpPr>
      <dsp:spPr>
        <a:xfrm rot="17908639">
          <a:off x="4924095" y="1694930"/>
          <a:ext cx="737996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37996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274643" y="1684743"/>
        <a:ext cx="36899" cy="36899"/>
      </dsp:txXfrm>
    </dsp:sp>
    <dsp:sp modelId="{F863236E-9D9D-4433-B0DB-D325751D2D95}">
      <dsp:nvSpPr>
        <dsp:cNvPr id="0" name=""/>
        <dsp:cNvSpPr/>
      </dsp:nvSpPr>
      <dsp:spPr>
        <a:xfrm>
          <a:off x="5244518" y="572497"/>
          <a:ext cx="858266" cy="858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Creative &amp; Cultural Industries</a:t>
          </a:r>
          <a:endParaRPr lang="en-US" sz="900" kern="1200" dirty="0"/>
        </a:p>
      </dsp:txBody>
      <dsp:txXfrm>
        <a:off x="5370208" y="698187"/>
        <a:ext cx="606886" cy="606886"/>
      </dsp:txXfrm>
    </dsp:sp>
    <dsp:sp modelId="{AFACB294-9F82-4FD7-B36A-797DF02CE8AD}">
      <dsp:nvSpPr>
        <dsp:cNvPr id="0" name=""/>
        <dsp:cNvSpPr/>
      </dsp:nvSpPr>
      <dsp:spPr>
        <a:xfrm rot="19449719">
          <a:off x="5389565" y="2082392"/>
          <a:ext cx="717282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17282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730274" y="2072722"/>
        <a:ext cx="35864" cy="35864"/>
      </dsp:txXfrm>
    </dsp:sp>
    <dsp:sp modelId="{DF148DC5-07B5-41C6-BB64-16F64D33C50F}">
      <dsp:nvSpPr>
        <dsp:cNvPr id="0" name=""/>
        <dsp:cNvSpPr/>
      </dsp:nvSpPr>
      <dsp:spPr>
        <a:xfrm>
          <a:off x="5957703" y="1200283"/>
          <a:ext cx="858266" cy="858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/>
            <a:t>Aerospace &amp; Defence</a:t>
          </a:r>
        </a:p>
      </dsp:txBody>
      <dsp:txXfrm>
        <a:off x="6083393" y="1325973"/>
        <a:ext cx="606886" cy="606886"/>
      </dsp:txXfrm>
    </dsp:sp>
    <dsp:sp modelId="{E73FF237-A9E7-4972-B28D-285CFBA4BB87}">
      <dsp:nvSpPr>
        <dsp:cNvPr id="0" name=""/>
        <dsp:cNvSpPr/>
      </dsp:nvSpPr>
      <dsp:spPr>
        <a:xfrm rot="20946735">
          <a:off x="5635283" y="2611346"/>
          <a:ext cx="752388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52388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92668" y="2600799"/>
        <a:ext cx="37619" cy="37619"/>
      </dsp:txXfrm>
    </dsp:sp>
    <dsp:sp modelId="{7451011F-612E-4EDD-865E-204CA239E5E1}">
      <dsp:nvSpPr>
        <dsp:cNvPr id="0" name=""/>
        <dsp:cNvSpPr/>
      </dsp:nvSpPr>
      <dsp:spPr>
        <a:xfrm>
          <a:off x="6373175" y="2038360"/>
          <a:ext cx="858266" cy="8582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Textiles</a:t>
          </a:r>
          <a:endParaRPr lang="en-US" sz="800" b="1" kern="1200" dirty="0"/>
        </a:p>
      </dsp:txBody>
      <dsp:txXfrm>
        <a:off x="6498865" y="2164050"/>
        <a:ext cx="606886" cy="606886"/>
      </dsp:txXfrm>
    </dsp:sp>
    <dsp:sp modelId="{8F1AD82B-8202-4EF1-BCFA-F032EA1AF967}">
      <dsp:nvSpPr>
        <dsp:cNvPr id="0" name=""/>
        <dsp:cNvSpPr/>
      </dsp:nvSpPr>
      <dsp:spPr>
        <a:xfrm rot="789181">
          <a:off x="5622372" y="3193109"/>
          <a:ext cx="809054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809054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6006673" y="3181145"/>
        <a:ext cx="40452" cy="40452"/>
      </dsp:txXfrm>
    </dsp:sp>
    <dsp:sp modelId="{11BFD4CF-3E35-4FA5-B782-CCE48FF67B4F}">
      <dsp:nvSpPr>
        <dsp:cNvPr id="0" name=""/>
        <dsp:cNvSpPr/>
      </dsp:nvSpPr>
      <dsp:spPr>
        <a:xfrm>
          <a:off x="6409556" y="2961939"/>
          <a:ext cx="858266" cy="85826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6535246" y="3087629"/>
        <a:ext cx="606886" cy="606886"/>
      </dsp:txXfrm>
    </dsp:sp>
    <dsp:sp modelId="{89900079-A94A-42DA-8179-AA53EC5AE19D}">
      <dsp:nvSpPr>
        <dsp:cNvPr id="0" name=""/>
        <dsp:cNvSpPr/>
      </dsp:nvSpPr>
      <dsp:spPr>
        <a:xfrm rot="2277156">
          <a:off x="5341716" y="3749445"/>
          <a:ext cx="874378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874378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757046" y="3735848"/>
        <a:ext cx="43718" cy="43718"/>
      </dsp:txXfrm>
    </dsp:sp>
    <dsp:sp modelId="{194A59B3-7EE8-4C82-AFB3-0BBBE50C224B}">
      <dsp:nvSpPr>
        <dsp:cNvPr id="0" name=""/>
        <dsp:cNvSpPr/>
      </dsp:nvSpPr>
      <dsp:spPr>
        <a:xfrm>
          <a:off x="6032885" y="3861371"/>
          <a:ext cx="858266" cy="858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6158575" y="3987061"/>
        <a:ext cx="606886" cy="606886"/>
      </dsp:txXfrm>
    </dsp:sp>
    <dsp:sp modelId="{9FD916C4-B033-47EF-8C11-71824F09EE3B}">
      <dsp:nvSpPr>
        <dsp:cNvPr id="0" name=""/>
        <dsp:cNvSpPr/>
      </dsp:nvSpPr>
      <dsp:spPr>
        <a:xfrm rot="3743119">
          <a:off x="4861146" y="4132946"/>
          <a:ext cx="905338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905338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291181" y="4118575"/>
        <a:ext cx="45266" cy="45266"/>
      </dsp:txXfrm>
    </dsp:sp>
    <dsp:sp modelId="{B421E084-B299-467F-ABFF-0810B5DAE9DD}">
      <dsp:nvSpPr>
        <dsp:cNvPr id="0" name=""/>
        <dsp:cNvSpPr/>
      </dsp:nvSpPr>
      <dsp:spPr>
        <a:xfrm>
          <a:off x="5293417" y="4493427"/>
          <a:ext cx="858266" cy="858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Energy-Intensive Industries  </a:t>
          </a:r>
          <a:endParaRPr lang="en-US" sz="900" b="1" kern="1200" dirty="0"/>
        </a:p>
      </dsp:txBody>
      <dsp:txXfrm>
        <a:off x="5419107" y="4619117"/>
        <a:ext cx="606886" cy="606886"/>
      </dsp:txXfrm>
    </dsp:sp>
    <dsp:sp modelId="{25B1CD8A-CD67-4B1E-AC4B-DF49BD9A59D3}">
      <dsp:nvSpPr>
        <dsp:cNvPr id="0" name=""/>
        <dsp:cNvSpPr/>
      </dsp:nvSpPr>
      <dsp:spPr>
        <a:xfrm rot="5281477">
          <a:off x="4267831" y="4266631"/>
          <a:ext cx="869303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869303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680750" y="4253161"/>
        <a:ext cx="43465" cy="43465"/>
      </dsp:txXfrm>
    </dsp:sp>
    <dsp:sp modelId="{CB8E5A7B-032E-4807-B0ED-F964DBC4D2EE}">
      <dsp:nvSpPr>
        <dsp:cNvPr id="0" name=""/>
        <dsp:cNvSpPr/>
      </dsp:nvSpPr>
      <dsp:spPr>
        <a:xfrm>
          <a:off x="4303124" y="4709033"/>
          <a:ext cx="858266" cy="858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/>
        </a:p>
      </dsp:txBody>
      <dsp:txXfrm>
        <a:off x="4428814" y="4834723"/>
        <a:ext cx="606886" cy="606886"/>
      </dsp:txXfrm>
    </dsp:sp>
    <dsp:sp modelId="{37D8F6B3-F74C-44D0-B8E8-71036AB09DE1}">
      <dsp:nvSpPr>
        <dsp:cNvPr id="0" name=""/>
        <dsp:cNvSpPr/>
      </dsp:nvSpPr>
      <dsp:spPr>
        <a:xfrm rot="6847662">
          <a:off x="3580630" y="4194956"/>
          <a:ext cx="962758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962758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4037940" y="4179149"/>
        <a:ext cx="48137" cy="48137"/>
      </dsp:txXfrm>
    </dsp:sp>
    <dsp:sp modelId="{A756374B-764E-42A5-BCC8-3842BC8C846B}">
      <dsp:nvSpPr>
        <dsp:cNvPr id="0" name=""/>
        <dsp:cNvSpPr/>
      </dsp:nvSpPr>
      <dsp:spPr>
        <a:xfrm>
          <a:off x="3260684" y="4605052"/>
          <a:ext cx="858266" cy="8582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 err="1"/>
            <a:t>Agri</a:t>
          </a:r>
          <a:r>
            <a:rPr lang="en-IE" sz="900" b="1" kern="1200" dirty="0"/>
            <a:t>-Food</a:t>
          </a:r>
          <a:r>
            <a:rPr lang="en-IE" sz="800" kern="1200" dirty="0"/>
            <a:t> </a:t>
          </a:r>
          <a:endParaRPr lang="en-US" sz="800" kern="1200" dirty="0"/>
        </a:p>
      </dsp:txBody>
      <dsp:txXfrm>
        <a:off x="3386374" y="4730742"/>
        <a:ext cx="606886" cy="606886"/>
      </dsp:txXfrm>
    </dsp:sp>
    <dsp:sp modelId="{5C6EAE3B-062D-400E-BA5F-F0A870F10365}">
      <dsp:nvSpPr>
        <dsp:cNvPr id="0" name=""/>
        <dsp:cNvSpPr/>
      </dsp:nvSpPr>
      <dsp:spPr>
        <a:xfrm rot="8406840">
          <a:off x="3098436" y="3795197"/>
          <a:ext cx="903461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903461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527580" y="3780873"/>
        <a:ext cx="45173" cy="45173"/>
      </dsp:txXfrm>
    </dsp:sp>
    <dsp:sp modelId="{B8425E6F-C477-4190-9A8F-AA5AE058B4C2}">
      <dsp:nvSpPr>
        <dsp:cNvPr id="0" name=""/>
        <dsp:cNvSpPr/>
      </dsp:nvSpPr>
      <dsp:spPr>
        <a:xfrm>
          <a:off x="2445127" y="3939191"/>
          <a:ext cx="858266" cy="85826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Health</a:t>
          </a:r>
          <a:endParaRPr lang="en-US" sz="800" kern="1200" dirty="0"/>
        </a:p>
      </dsp:txBody>
      <dsp:txXfrm>
        <a:off x="2570817" y="4064881"/>
        <a:ext cx="606886" cy="606886"/>
      </dsp:txXfrm>
    </dsp:sp>
    <dsp:sp modelId="{9AD1ED2C-2FEB-45A5-B6D0-856424B22340}">
      <dsp:nvSpPr>
        <dsp:cNvPr id="0" name=""/>
        <dsp:cNvSpPr/>
      </dsp:nvSpPr>
      <dsp:spPr>
        <a:xfrm rot="9944409">
          <a:off x="2891184" y="3218583"/>
          <a:ext cx="802009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802009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272139" y="3206796"/>
        <a:ext cx="40100" cy="40100"/>
      </dsp:txXfrm>
    </dsp:sp>
    <dsp:sp modelId="{36F2BB65-568B-47DB-8F3D-DF535E7077E9}">
      <dsp:nvSpPr>
        <dsp:cNvPr id="0" name=""/>
        <dsp:cNvSpPr/>
      </dsp:nvSpPr>
      <dsp:spPr>
        <a:xfrm>
          <a:off x="2058496" y="3002192"/>
          <a:ext cx="858266" cy="858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Digital</a:t>
          </a:r>
          <a:endParaRPr lang="en-US" sz="800" kern="1200" dirty="0"/>
        </a:p>
      </dsp:txBody>
      <dsp:txXfrm>
        <a:off x="2184186" y="3127882"/>
        <a:ext cx="606886" cy="606886"/>
      </dsp:txXfrm>
    </dsp:sp>
    <dsp:sp modelId="{3DA6998A-2C8D-482F-B78A-9C69347E45AA}">
      <dsp:nvSpPr>
        <dsp:cNvPr id="0" name=""/>
        <dsp:cNvSpPr/>
      </dsp:nvSpPr>
      <dsp:spPr>
        <a:xfrm rot="11482025">
          <a:off x="2922528" y="2599936"/>
          <a:ext cx="753375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53375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 rot="10800000">
        <a:off x="3280381" y="2589364"/>
        <a:ext cx="37668" cy="37668"/>
      </dsp:txXfrm>
    </dsp:sp>
    <dsp:sp modelId="{7180704C-5D7F-48F5-AD68-70B9A48405BF}">
      <dsp:nvSpPr>
        <dsp:cNvPr id="0" name=""/>
        <dsp:cNvSpPr/>
      </dsp:nvSpPr>
      <dsp:spPr>
        <a:xfrm>
          <a:off x="2080068" y="2020243"/>
          <a:ext cx="858266" cy="858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b="1" kern="1200" dirty="0"/>
        </a:p>
      </dsp:txBody>
      <dsp:txXfrm>
        <a:off x="2205758" y="2145933"/>
        <a:ext cx="606886" cy="606886"/>
      </dsp:txXfrm>
    </dsp:sp>
    <dsp:sp modelId="{BA0E22D2-4867-45DD-AF26-60A1C5DC575B}">
      <dsp:nvSpPr>
        <dsp:cNvPr id="0" name=""/>
        <dsp:cNvSpPr/>
      </dsp:nvSpPr>
      <dsp:spPr>
        <a:xfrm rot="13107670">
          <a:off x="3186391" y="2015462"/>
          <a:ext cx="778424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78424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56143" y="2004264"/>
        <a:ext cx="38921" cy="38921"/>
      </dsp:txXfrm>
    </dsp:sp>
    <dsp:sp modelId="{2F1F2614-36D2-43CF-B4A2-CBE31B58762A}">
      <dsp:nvSpPr>
        <dsp:cNvPr id="0" name=""/>
        <dsp:cNvSpPr/>
      </dsp:nvSpPr>
      <dsp:spPr>
        <a:xfrm>
          <a:off x="2505681" y="1085594"/>
          <a:ext cx="858266" cy="858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Retail</a:t>
          </a:r>
          <a:endParaRPr lang="en-US" sz="800" b="1" kern="1200" dirty="0"/>
        </a:p>
      </dsp:txBody>
      <dsp:txXfrm>
        <a:off x="2631371" y="1211284"/>
        <a:ext cx="606886" cy="606886"/>
      </dsp:txXfrm>
    </dsp:sp>
    <dsp:sp modelId="{3D34E658-1DE8-446D-BBEB-D44C86D21CB1}">
      <dsp:nvSpPr>
        <dsp:cNvPr id="0" name=""/>
        <dsp:cNvSpPr/>
      </dsp:nvSpPr>
      <dsp:spPr>
        <a:xfrm rot="14645150">
          <a:off x="3658547" y="1642633"/>
          <a:ext cx="796678" cy="16525"/>
        </a:xfrm>
        <a:custGeom>
          <a:avLst/>
          <a:gdLst/>
          <a:ahLst/>
          <a:cxnLst/>
          <a:rect l="0" t="0" r="0" b="0"/>
          <a:pathLst>
            <a:path>
              <a:moveTo>
                <a:pt x="0" y="8262"/>
              </a:moveTo>
              <a:lnTo>
                <a:pt x="796678" y="8262"/>
              </a:lnTo>
            </a:path>
          </a:pathLst>
        </a:custGeom>
        <a:noFill/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036969" y="1630978"/>
        <a:ext cx="39833" cy="39833"/>
      </dsp:txXfrm>
    </dsp:sp>
    <dsp:sp modelId="{EE7D38E2-A859-483E-BD99-0E641DA9FCDE}">
      <dsp:nvSpPr>
        <dsp:cNvPr id="0" name=""/>
        <dsp:cNvSpPr/>
      </dsp:nvSpPr>
      <dsp:spPr>
        <a:xfrm>
          <a:off x="3266128" y="477492"/>
          <a:ext cx="858266" cy="8582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900" b="1" kern="1200" dirty="0"/>
            <a:t>Proximity &amp; Social Economy</a:t>
          </a:r>
          <a:endParaRPr lang="en-US" sz="900" b="1" kern="1200" dirty="0"/>
        </a:p>
      </dsp:txBody>
      <dsp:txXfrm>
        <a:off x="3391818" y="603182"/>
        <a:ext cx="606886" cy="60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07/04/2022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940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082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000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687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903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2941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1801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63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kern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689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ec.europa.eu/document/commission-communication-on-a-european-strategy-for-universiti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europa.eu/new-european-bauhaus/index_e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EN/TXT/PDF/?uri=CELEX:52021SC0351&amp;from=e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sco/portal/hom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64116" y="3852693"/>
            <a:ext cx="4022294" cy="1411122"/>
          </a:xfrm>
        </p:spPr>
        <p:txBody>
          <a:bodyPr/>
          <a:lstStyle/>
          <a:p>
            <a:pPr marL="0" indent="0" algn="ctr">
              <a:buNone/>
            </a:pPr>
            <a:r>
              <a:rPr lang="fr-BE" sz="3200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Toolkit</a:t>
            </a:r>
            <a:endParaRPr lang="fr-BE" sz="3200" b="1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fr-BE" sz="3200" b="1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Understanding</a:t>
            </a:r>
            <a:r>
              <a:rPr lang="fr-BE" sz="32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the </a:t>
            </a:r>
            <a:r>
              <a:rPr lang="fr-BE" sz="3200" b="1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political</a:t>
            </a:r>
            <a:r>
              <a:rPr lang="fr-BE" sz="32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fr-BE" sz="3200" b="1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priorities</a:t>
            </a:r>
            <a:endParaRPr lang="en-GB" sz="3200" b="1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spcAft>
                <a:spcPts val="1200"/>
              </a:spcAft>
              <a:buNone/>
            </a:pPr>
            <a:endParaRPr lang="en-GB" sz="1400" b="1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                                                                  </a:t>
            </a:r>
            <a:endParaRPr lang="en-GB" sz="1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400" b="1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                                                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548889" y="1838216"/>
            <a:ext cx="5673851" cy="782357"/>
          </a:xfrm>
        </p:spPr>
        <p:txBody>
          <a:bodyPr/>
          <a:lstStyle/>
          <a:p>
            <a:pPr marL="0" indent="0"/>
            <a:r>
              <a:rPr lang="en-GB" b="1" dirty="0"/>
              <a:t>Erasmus + KA2</a:t>
            </a:r>
            <a:r>
              <a:rPr lang="en-US" b="1" dirty="0"/>
              <a:t/>
            </a:r>
            <a:br>
              <a:rPr lang="en-US" b="1" dirty="0"/>
            </a:br>
            <a:r>
              <a:rPr lang="en-GB" b="1" dirty="0"/>
              <a:t>Alliances for innovation 2022</a:t>
            </a:r>
            <a:br>
              <a:rPr lang="en-GB" b="1" dirty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73334"/>
            <a:ext cx="48449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</a:rPr>
              <a:t>© </a:t>
            </a:r>
            <a:r>
              <a:rPr lang="en-US" sz="600" dirty="0" err="1">
                <a:solidFill>
                  <a:schemeClr val="bg1"/>
                </a:solidFill>
              </a:rPr>
              <a:t>Odua</a:t>
            </a:r>
            <a:r>
              <a:rPr lang="en-US" sz="600" dirty="0">
                <a:solidFill>
                  <a:schemeClr val="bg1"/>
                </a:solidFill>
              </a:rPr>
              <a:t> Images, Rawpixel.com, </a:t>
            </a:r>
            <a:r>
              <a:rPr lang="en-US" sz="600" dirty="0" err="1">
                <a:solidFill>
                  <a:schemeClr val="bg1"/>
                </a:solidFill>
              </a:rPr>
              <a:t>Myvisuals</a:t>
            </a:r>
            <a:r>
              <a:rPr lang="en-US" sz="600" dirty="0">
                <a:solidFill>
                  <a:schemeClr val="bg1"/>
                </a:solidFill>
              </a:rPr>
              <a:t>, Africa Studio &amp; </a:t>
            </a:r>
            <a:r>
              <a:rPr lang="en-US" sz="600" dirty="0" err="1">
                <a:solidFill>
                  <a:schemeClr val="bg1"/>
                </a:solidFill>
              </a:rPr>
              <a:t>popcorner</a:t>
            </a:r>
            <a:r>
              <a:rPr lang="en-US" sz="600" dirty="0">
                <a:solidFill>
                  <a:schemeClr val="bg1"/>
                </a:solidFill>
              </a:rPr>
              <a:t> / Shutterstock.com</a:t>
            </a:r>
            <a:endParaRPr lang="fr-BE" sz="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46383" y="6673334"/>
            <a:ext cx="48449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</a:rPr>
              <a:t>© European Union, 2021 (CC BY-NC-ND 4.0) — source: iStockphoto.com</a:t>
            </a:r>
            <a:r>
              <a:rPr lang="pt-BR" sz="600" dirty="0">
                <a:solidFill>
                  <a:schemeClr val="bg1"/>
                </a:solidFill>
              </a:rPr>
              <a:t>n, 2016</a:t>
            </a:r>
            <a:endParaRPr lang="fr-BE" sz="6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46383" y="6670452"/>
            <a:ext cx="48449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</a:rPr>
              <a:t>© European Union, 2021 (CC BY-NC-ND 4.0) — source: iStockphoto.com</a:t>
            </a:r>
            <a:r>
              <a:rPr lang="pt-BR" sz="600" dirty="0">
                <a:solidFill>
                  <a:schemeClr val="bg1"/>
                </a:solidFill>
              </a:rPr>
              <a:t>n, 2016</a:t>
            </a:r>
            <a:endParaRPr lang="fr-BE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46383" y="6642076"/>
            <a:ext cx="48449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</a:rPr>
              <a:t>© European Union, 2021 (CC BY-NC-ND 4.0) — source: iStockphoto.com</a:t>
            </a:r>
            <a:r>
              <a:rPr lang="pt-BR" sz="600" dirty="0">
                <a:solidFill>
                  <a:schemeClr val="bg1"/>
                </a:solidFill>
              </a:rPr>
              <a:t>n, 2016</a:t>
            </a:r>
            <a:endParaRPr lang="fr-BE" sz="6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46383" y="6673334"/>
            <a:ext cx="48449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</a:rPr>
              <a:t>© European Union, 2021 (CC BY-NC-ND 4.0) — source: iStockphoto.com</a:t>
            </a:r>
            <a:r>
              <a:rPr lang="pt-BR" sz="600" dirty="0">
                <a:solidFill>
                  <a:schemeClr val="bg1"/>
                </a:solidFill>
              </a:rPr>
              <a:t>n, 2016</a:t>
            </a:r>
            <a:endParaRPr lang="fr-BE" sz="600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909" y="4033651"/>
            <a:ext cx="1049207" cy="104920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902" y="209303"/>
            <a:ext cx="958499" cy="958499"/>
          </a:xfrm>
          <a:prstGeom prst="rect">
            <a:avLst/>
          </a:prstGeom>
        </p:spPr>
      </p:pic>
      <p:pic>
        <p:nvPicPr>
          <p:cNvPr id="15" name="Picture Placeholder 14"/>
          <p:cNvPicPr>
            <a:picLocks noGrp="1" noChangeAspect="1"/>
          </p:cNvPicPr>
          <p:nvPr>
            <p:ph type="pic" sz="quarter" idx="1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77" r="26377"/>
          <a:stretch>
            <a:fillRect/>
          </a:stretch>
        </p:blipFill>
        <p:spPr>
          <a:xfrm>
            <a:off x="-3870" y="-1"/>
            <a:ext cx="6053687" cy="68634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8790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D7B618-9FF6-40B1-B7B1-8AFE20F27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Partnerships require at least 1 HE and 1 VET provider</a:t>
            </a:r>
          </a:p>
          <a:p>
            <a:r>
              <a:rPr lang="en-US" dirty="0"/>
              <a:t>Expected impact for all projects:</a:t>
            </a:r>
          </a:p>
          <a:p>
            <a:pPr lvl="1"/>
            <a:r>
              <a:rPr lang="en-US" dirty="0"/>
              <a:t>strategic and sustainable cooperation among </a:t>
            </a:r>
            <a:r>
              <a:rPr lang="en-US" b="1" dirty="0"/>
              <a:t>vocational education and training</a:t>
            </a:r>
            <a:r>
              <a:rPr lang="en-US" dirty="0"/>
              <a:t>, </a:t>
            </a:r>
            <a:r>
              <a:rPr lang="en-US" b="1" dirty="0"/>
              <a:t>higher education</a:t>
            </a:r>
            <a:r>
              <a:rPr lang="en-US" dirty="0"/>
              <a:t> and </a:t>
            </a:r>
            <a:r>
              <a:rPr lang="en-US" b="1" dirty="0"/>
              <a:t>enterprises</a:t>
            </a:r>
          </a:p>
          <a:p>
            <a:pPr lvl="1"/>
            <a:r>
              <a:rPr lang="en-US" dirty="0"/>
              <a:t>accelerate the modernization of HE and VET</a:t>
            </a:r>
          </a:p>
          <a:p>
            <a:r>
              <a:rPr lang="en-US" dirty="0"/>
              <a:t>One activity on “Stimulating the flow and exchange of knowledge between higher education, VET, enterprises and research”  </a:t>
            </a:r>
          </a:p>
          <a:p>
            <a:pPr lvl="1"/>
            <a:r>
              <a:rPr lang="en-US" dirty="0"/>
              <a:t>Building inclusive and connected HE, VET systems and enterprises</a:t>
            </a:r>
          </a:p>
          <a:p>
            <a:pPr lvl="1"/>
            <a:r>
              <a:rPr lang="en-US" dirty="0"/>
              <a:t>Apprenticeships and study field related activities in enterprises</a:t>
            </a:r>
          </a:p>
          <a:p>
            <a:endParaRPr lang="en-I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Lot 1: Alliances for Education and Enterprises</a:t>
            </a:r>
            <a:br>
              <a:rPr lang="en-US" dirty="0"/>
            </a:br>
            <a:r>
              <a:rPr lang="en-US" dirty="0"/>
              <a:t>Relevance for </a:t>
            </a:r>
            <a:r>
              <a:rPr lang="en-US" dirty="0" smtClean="0"/>
              <a:t>VET and HE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055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0C3535-7836-4079-86D1-2F09D048F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Can </a:t>
            </a:r>
            <a:r>
              <a:rPr lang="fr-BE" dirty="0" err="1"/>
              <a:t>concern</a:t>
            </a:r>
            <a:r>
              <a:rPr lang="fr-BE" dirty="0"/>
              <a:t> </a:t>
            </a:r>
            <a:r>
              <a:rPr lang="fr-BE" dirty="0" err="1"/>
              <a:t>either</a:t>
            </a:r>
            <a:r>
              <a:rPr lang="fr-BE" dirty="0"/>
              <a:t> or </a:t>
            </a:r>
            <a:r>
              <a:rPr lang="fr-BE" dirty="0" err="1"/>
              <a:t>both</a:t>
            </a:r>
            <a:r>
              <a:rPr lang="fr-BE" dirty="0"/>
              <a:t> initial or </a:t>
            </a:r>
            <a:r>
              <a:rPr lang="fr-BE" dirty="0" err="1"/>
              <a:t>continuing</a:t>
            </a:r>
            <a:r>
              <a:rPr lang="fr-BE" dirty="0"/>
              <a:t> VET</a:t>
            </a:r>
          </a:p>
          <a:p>
            <a:r>
              <a:rPr lang="fr-BE" dirty="0" err="1"/>
              <a:t>Involvement</a:t>
            </a:r>
            <a:r>
              <a:rPr lang="fr-BE" dirty="0"/>
              <a:t> of VET </a:t>
            </a:r>
            <a:r>
              <a:rPr lang="fr-BE" dirty="0" err="1"/>
              <a:t>partner</a:t>
            </a:r>
            <a:r>
              <a:rPr lang="fr-BE" dirty="0"/>
              <a:t>(s) </a:t>
            </a:r>
            <a:r>
              <a:rPr lang="fr-BE" dirty="0" err="1"/>
              <a:t>is</a:t>
            </a:r>
            <a:r>
              <a:rPr lang="fr-BE" dirty="0"/>
              <a:t> relevant, </a:t>
            </a:r>
            <a:r>
              <a:rPr lang="fr-BE" dirty="0" err="1"/>
              <a:t>significant</a:t>
            </a:r>
            <a:r>
              <a:rPr lang="fr-BE" dirty="0"/>
              <a:t> and pertinent</a:t>
            </a:r>
          </a:p>
          <a:p>
            <a:r>
              <a:rPr lang="en-US" dirty="0"/>
              <a:t>Clear added value and benefits to each partner </a:t>
            </a:r>
            <a:r>
              <a:rPr lang="en-US" dirty="0" err="1"/>
              <a:t>organisation</a:t>
            </a:r>
            <a:r>
              <a:rPr lang="en-US" dirty="0"/>
              <a:t>: </a:t>
            </a:r>
            <a:r>
              <a:rPr lang="fr-BE" dirty="0" err="1"/>
              <a:t>spell</a:t>
            </a:r>
            <a:r>
              <a:rPr lang="fr-BE" dirty="0"/>
              <a:t> out </a:t>
            </a:r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benefits</a:t>
            </a:r>
            <a:r>
              <a:rPr lang="fr-BE" dirty="0"/>
              <a:t> for VET </a:t>
            </a:r>
            <a:r>
              <a:rPr lang="fr-BE" dirty="0" err="1"/>
              <a:t>sector</a:t>
            </a:r>
            <a:endParaRPr lang="fr-BE" dirty="0"/>
          </a:p>
          <a:p>
            <a:r>
              <a:rPr lang="fr-BE"/>
              <a:t>May </a:t>
            </a:r>
            <a:r>
              <a:rPr lang="fr-BE" dirty="0"/>
              <a:t>focus </a:t>
            </a:r>
            <a:r>
              <a:rPr lang="fr-BE" dirty="0" err="1"/>
              <a:t>among</a:t>
            </a:r>
            <a:r>
              <a:rPr lang="fr-BE" dirty="0"/>
              <a:t> </a:t>
            </a:r>
            <a:r>
              <a:rPr lang="fr-BE" dirty="0" err="1"/>
              <a:t>others</a:t>
            </a:r>
            <a:r>
              <a:rPr lang="fr-BE" dirty="0"/>
              <a:t> on EQF </a:t>
            </a:r>
            <a:r>
              <a:rPr lang="fr-BE" dirty="0" err="1"/>
              <a:t>levels</a:t>
            </a:r>
            <a:r>
              <a:rPr lang="fr-BE" dirty="0"/>
              <a:t> 3-5</a:t>
            </a:r>
            <a:endParaRPr lang="en-I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Lot 1: Alliances for Education and Enterprises</a:t>
            </a:r>
            <a:br>
              <a:rPr lang="en-US" dirty="0"/>
            </a:br>
            <a:r>
              <a:rPr lang="en-US" dirty="0"/>
              <a:t>Relevance for VET 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103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0C3535-7836-4079-86D1-2F09D048F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2000" dirty="0" err="1" smtClean="0"/>
              <a:t>Fostering</a:t>
            </a:r>
            <a:r>
              <a:rPr lang="fr-BE" sz="2000" dirty="0" smtClean="0"/>
              <a:t> innovation, new </a:t>
            </a:r>
            <a:r>
              <a:rPr lang="fr-BE" sz="2000" dirty="0" err="1" smtClean="0"/>
              <a:t>skills</a:t>
            </a:r>
            <a:r>
              <a:rPr lang="fr-BE" sz="2000" dirty="0" smtClean="0"/>
              <a:t> and entrepreneurial </a:t>
            </a:r>
            <a:r>
              <a:rPr lang="fr-BE" sz="2000" dirty="0" err="1" smtClean="0"/>
              <a:t>mindets</a:t>
            </a:r>
            <a:r>
              <a:rPr lang="fr-BE" sz="2000" dirty="0" smtClean="0"/>
              <a:t> </a:t>
            </a:r>
            <a:r>
              <a:rPr lang="fr-BE" sz="2000" dirty="0" err="1" smtClean="0"/>
              <a:t>through</a:t>
            </a:r>
            <a:r>
              <a:rPr lang="fr-BE" sz="2000" dirty="0" smtClean="0"/>
              <a:t> </a:t>
            </a:r>
            <a:r>
              <a:rPr lang="fr-BE" sz="2000" dirty="0" err="1" smtClean="0"/>
              <a:t>cooperation</a:t>
            </a:r>
            <a:r>
              <a:rPr lang="fr-BE" sz="2000" dirty="0" smtClean="0"/>
              <a:t> </a:t>
            </a:r>
            <a:r>
              <a:rPr lang="fr-BE" sz="2000" dirty="0" err="1" smtClean="0"/>
              <a:t>between</a:t>
            </a:r>
            <a:r>
              <a:rPr lang="fr-BE" sz="2000" dirty="0" smtClean="0"/>
              <a:t> </a:t>
            </a:r>
            <a:r>
              <a:rPr lang="fr-BE" sz="2000" dirty="0" err="1" smtClean="0"/>
              <a:t>HEIs</a:t>
            </a:r>
            <a:r>
              <a:rPr lang="fr-BE" sz="2000" dirty="0" smtClean="0"/>
              <a:t>, VET and </a:t>
            </a:r>
            <a:r>
              <a:rPr lang="fr-BE" sz="2000" dirty="0" err="1" smtClean="0"/>
              <a:t>enterprises</a:t>
            </a:r>
            <a:r>
              <a:rPr lang="fr-BE" sz="2000" dirty="0" smtClean="0"/>
              <a:t>;</a:t>
            </a:r>
            <a:endParaRPr lang="fr-BE" sz="2000" dirty="0"/>
          </a:p>
          <a:p>
            <a:r>
              <a:rPr lang="fr-BE" sz="2000" dirty="0" err="1" smtClean="0"/>
              <a:t>Helping</a:t>
            </a:r>
            <a:r>
              <a:rPr lang="fr-BE" sz="2000" dirty="0" smtClean="0"/>
              <a:t> </a:t>
            </a:r>
            <a:r>
              <a:rPr lang="fr-BE" sz="2000" dirty="0" err="1" smtClean="0"/>
              <a:t>HEIs</a:t>
            </a:r>
            <a:r>
              <a:rPr lang="fr-BE" sz="2000" dirty="0" smtClean="0"/>
              <a:t> to </a:t>
            </a:r>
            <a:r>
              <a:rPr lang="fr-BE" sz="2000" dirty="0" err="1" smtClean="0"/>
              <a:t>integrate</a:t>
            </a:r>
            <a:r>
              <a:rPr lang="fr-BE" sz="2000" dirty="0" smtClean="0"/>
              <a:t> </a:t>
            </a:r>
            <a:r>
              <a:rPr lang="fr-BE" sz="2000" dirty="0" err="1" smtClean="0"/>
              <a:t>into</a:t>
            </a:r>
            <a:r>
              <a:rPr lang="fr-BE" sz="2000" dirty="0" smtClean="0"/>
              <a:t> </a:t>
            </a:r>
            <a:r>
              <a:rPr lang="fr-BE" sz="2000" dirty="0" err="1" smtClean="0"/>
              <a:t>their</a:t>
            </a:r>
            <a:r>
              <a:rPr lang="fr-BE" sz="2000" dirty="0" smtClean="0"/>
              <a:t> local innovation </a:t>
            </a:r>
            <a:r>
              <a:rPr lang="fr-BE" sz="2000" dirty="0" err="1" smtClean="0"/>
              <a:t>eco-systems</a:t>
            </a:r>
            <a:r>
              <a:rPr lang="fr-BE" sz="2000" dirty="0" smtClean="0"/>
              <a:t>, </a:t>
            </a:r>
            <a:r>
              <a:rPr lang="fr-BE" sz="2000" dirty="0" err="1" smtClean="0"/>
              <a:t>foster</a:t>
            </a:r>
            <a:r>
              <a:rPr lang="fr-BE" sz="2000" dirty="0" smtClean="0"/>
              <a:t> </a:t>
            </a:r>
            <a:r>
              <a:rPr lang="fr-BE" sz="2000" dirty="0" err="1" smtClean="0"/>
              <a:t>human</a:t>
            </a:r>
            <a:r>
              <a:rPr lang="fr-BE" sz="2000" dirty="0" smtClean="0"/>
              <a:t> capital and </a:t>
            </a:r>
            <a:r>
              <a:rPr lang="fr-BE" sz="2000" dirty="0" err="1" smtClean="0"/>
              <a:t>work</a:t>
            </a:r>
            <a:r>
              <a:rPr lang="fr-BE" sz="2000" dirty="0" smtClean="0"/>
              <a:t> </a:t>
            </a:r>
            <a:r>
              <a:rPr lang="fr-BE" sz="2000" dirty="0" err="1" smtClean="0"/>
              <a:t>towards</a:t>
            </a:r>
            <a:r>
              <a:rPr lang="fr-BE" sz="2000" dirty="0"/>
              <a:t> </a:t>
            </a:r>
            <a:r>
              <a:rPr lang="fr-BE" sz="2000" dirty="0" err="1" smtClean="0"/>
              <a:t>creating</a:t>
            </a:r>
            <a:r>
              <a:rPr lang="fr-BE" sz="2000" dirty="0" smtClean="0"/>
              <a:t> </a:t>
            </a:r>
            <a:r>
              <a:rPr lang="fr-BE" sz="2000" dirty="0" err="1" smtClean="0"/>
              <a:t>skills</a:t>
            </a:r>
            <a:r>
              <a:rPr lang="fr-BE" sz="2000" dirty="0" smtClean="0"/>
              <a:t> for </a:t>
            </a:r>
            <a:r>
              <a:rPr lang="fr-BE" sz="2000" dirty="0" err="1" smtClean="0"/>
              <a:t>emerging</a:t>
            </a:r>
            <a:r>
              <a:rPr lang="fr-BE" sz="2000" dirty="0" smtClean="0"/>
              <a:t> professions and </a:t>
            </a:r>
            <a:r>
              <a:rPr lang="fr-BE" sz="2000" dirty="0" err="1" smtClean="0"/>
              <a:t>solving</a:t>
            </a:r>
            <a:r>
              <a:rPr lang="fr-BE" sz="2000" dirty="0" smtClean="0"/>
              <a:t> </a:t>
            </a:r>
            <a:r>
              <a:rPr lang="fr-BE" sz="2000" dirty="0" err="1" smtClean="0"/>
              <a:t>societal</a:t>
            </a:r>
            <a:r>
              <a:rPr lang="fr-BE" sz="2000" dirty="0" smtClean="0"/>
              <a:t> challenges – « the </a:t>
            </a:r>
            <a:r>
              <a:rPr lang="fr-BE" sz="2000" dirty="0" err="1" smtClean="0"/>
              <a:t>third</a:t>
            </a:r>
            <a:r>
              <a:rPr lang="fr-BE" sz="2000" dirty="0" smtClean="0"/>
              <a:t> mission » - </a:t>
            </a:r>
            <a:r>
              <a:rPr lang="fr-BE" sz="2000" dirty="0" err="1" smtClean="0"/>
              <a:t>such</a:t>
            </a:r>
            <a:r>
              <a:rPr lang="fr-BE" sz="2000" dirty="0" smtClean="0"/>
              <a:t> as the green and </a:t>
            </a:r>
            <a:r>
              <a:rPr lang="fr-BE" sz="2000" smtClean="0"/>
              <a:t>digital transitions; </a:t>
            </a:r>
            <a:endParaRPr lang="fr-BE" sz="2000" dirty="0"/>
          </a:p>
          <a:p>
            <a:r>
              <a:rPr lang="fr-BE" sz="2000" dirty="0" smtClean="0"/>
              <a:t>A </a:t>
            </a:r>
            <a:r>
              <a:rPr lang="fr-BE" sz="2000" dirty="0" err="1" smtClean="0"/>
              <a:t>tool</a:t>
            </a:r>
            <a:r>
              <a:rPr lang="fr-BE" sz="2000" dirty="0" smtClean="0"/>
              <a:t> to help </a:t>
            </a:r>
            <a:r>
              <a:rPr lang="fr-BE" sz="2000" dirty="0" err="1" smtClean="0"/>
              <a:t>implement</a:t>
            </a:r>
            <a:r>
              <a:rPr lang="fr-BE" sz="2000" dirty="0" smtClean="0"/>
              <a:t> the </a:t>
            </a:r>
            <a:r>
              <a:rPr lang="fr-BE" sz="2000" dirty="0" err="1" smtClean="0"/>
              <a:t>European</a:t>
            </a:r>
            <a:r>
              <a:rPr lang="fr-BE" sz="2000" dirty="0" smtClean="0"/>
              <a:t> </a:t>
            </a:r>
            <a:r>
              <a:rPr lang="fr-BE" sz="2000" dirty="0" err="1" smtClean="0"/>
              <a:t>Strategy</a:t>
            </a:r>
            <a:r>
              <a:rPr lang="fr-BE" sz="2000" dirty="0" smtClean="0"/>
              <a:t> for </a:t>
            </a:r>
            <a:r>
              <a:rPr lang="fr-BE" sz="2000" dirty="0" err="1" smtClean="0"/>
              <a:t>Universities</a:t>
            </a:r>
            <a:r>
              <a:rPr lang="fr-BE" sz="2000" dirty="0" smtClean="0"/>
              <a:t>: </a:t>
            </a:r>
            <a:r>
              <a:rPr lang="en-US" sz="2000" dirty="0">
                <a:hlinkClick r:id="rId3"/>
              </a:rPr>
              <a:t>Commission Communication on a European strategy for universities | European Education Area (europa.eu</a:t>
            </a:r>
            <a:r>
              <a:rPr lang="en-US" sz="2000" dirty="0" smtClean="0">
                <a:hlinkClick r:id="rId3"/>
              </a:rPr>
              <a:t>)</a:t>
            </a:r>
            <a:r>
              <a:rPr lang="en-US" sz="2000" dirty="0" smtClean="0"/>
              <a:t> </a:t>
            </a:r>
          </a:p>
          <a:p>
            <a:r>
              <a:rPr lang="fr-BE" sz="2000" dirty="0" smtClean="0"/>
              <a:t>A </a:t>
            </a:r>
            <a:r>
              <a:rPr lang="fr-BE" sz="2000" dirty="0" err="1" smtClean="0"/>
              <a:t>way</a:t>
            </a:r>
            <a:r>
              <a:rPr lang="fr-BE" sz="2000" dirty="0" smtClean="0"/>
              <a:t> to </a:t>
            </a:r>
            <a:r>
              <a:rPr lang="fr-BE" sz="2000" dirty="0" err="1" smtClean="0"/>
              <a:t>implement</a:t>
            </a:r>
            <a:r>
              <a:rPr lang="fr-BE" sz="2000" dirty="0" smtClean="0"/>
              <a:t> the New </a:t>
            </a:r>
            <a:r>
              <a:rPr lang="fr-BE" sz="2000" dirty="0" err="1" smtClean="0"/>
              <a:t>European</a:t>
            </a:r>
            <a:r>
              <a:rPr lang="fr-BE" sz="2000" dirty="0" smtClean="0"/>
              <a:t> Bauhaus: </a:t>
            </a:r>
            <a:r>
              <a:rPr lang="en-US" sz="2000" dirty="0">
                <a:hlinkClick r:id="rId4"/>
              </a:rPr>
              <a:t>New European Bauhaus: beautiful, sustainable, together. (europa.eu</a:t>
            </a:r>
            <a:r>
              <a:rPr lang="en-US" sz="2000" dirty="0" smtClean="0">
                <a:hlinkClick r:id="rId4"/>
              </a:rPr>
              <a:t>)</a:t>
            </a:r>
            <a:r>
              <a:rPr lang="en-US" sz="2000" dirty="0" smtClean="0"/>
              <a:t> </a:t>
            </a:r>
            <a:endParaRPr lang="fr-BE" sz="2000" dirty="0"/>
          </a:p>
          <a:p>
            <a:endParaRPr lang="en-IE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Lot 1: Alliances for Education and Enterprises</a:t>
            </a:r>
            <a:br>
              <a:rPr lang="en-US" dirty="0"/>
            </a:br>
            <a:r>
              <a:rPr lang="en-US" dirty="0"/>
              <a:t>Relevance for </a:t>
            </a:r>
            <a:r>
              <a:rPr lang="en-US" dirty="0" smtClean="0"/>
              <a:t>HE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6190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Lot 2: </a:t>
            </a:r>
            <a:r>
              <a:rPr lang="fr-BE" dirty="0" err="1" smtClean="0"/>
              <a:t>Eligibility</a:t>
            </a:r>
            <a:r>
              <a:rPr lang="fr-BE" dirty="0" smtClean="0"/>
              <a:t> </a:t>
            </a:r>
            <a:r>
              <a:rPr lang="fr-BE" dirty="0" err="1"/>
              <a:t>criteria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C6453CA9-D80C-447D-9BAB-6B1F07231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7" y="1825625"/>
            <a:ext cx="10515599" cy="3906435"/>
          </a:xfrm>
        </p:spPr>
        <p:txBody>
          <a:bodyPr/>
          <a:lstStyle/>
          <a:p>
            <a:r>
              <a:rPr lang="en-GB" dirty="0"/>
              <a:t>Proposals must address one of the 14 industrial ecosystems as identified in the New Industrial Strategy for Europe (COM/2020/102)</a:t>
            </a:r>
          </a:p>
          <a:p>
            <a:r>
              <a:rPr lang="en-GB" dirty="0"/>
              <a:t>Rich detail on these industrial ecosystems can be found in the Commission Staff Working Document “Annual Single Market Report 2021” </a:t>
            </a:r>
            <a:r>
              <a:rPr lang="en-GB" b="1" dirty="0"/>
              <a:t>in Annex 3 </a:t>
            </a:r>
            <a:r>
              <a:rPr lang="en-GB" dirty="0"/>
              <a:t>(SWD/2021/351 final):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>
                <a:hlinkClick r:id="rId3"/>
              </a:rPr>
              <a:t>https://eur-lex.europa.eu/legal-content/EN/TXT/PDF/?uri=CELEX:52021SC0351&amp;from=en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943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914521" y="66470"/>
            <a:ext cx="352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Lot 2: Industrial </a:t>
            </a: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srgbClr val="00449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Ecosystems in Europe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srgbClr val="00449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405921" y="440811"/>
          <a:ext cx="9348653" cy="5932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91126" y="2779017"/>
            <a:ext cx="10065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Construction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83444" y="66470"/>
            <a:ext cx="30062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Passenger transport and travel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Hotels, short term accommodation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Restaurants and catering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Events, theme parks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6723" y="2386232"/>
            <a:ext cx="37523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Building of residential and non-residential estates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Building of roads and railways,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Building of utilities and civil engineering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Associated activates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89655" y="4383188"/>
            <a:ext cx="34719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Production of motor vehicles, ships and trains, and accessories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Their repair and maintenance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Transport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2080" y="871681"/>
            <a:ext cx="340773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Newspapers, books and periodicals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Motion picture, video and television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Radio and music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25068" y="2646258"/>
            <a:ext cx="30380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Production of textiles, wearing</a:t>
            </a:r>
            <a:b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apparel, footwear, leather and, jewellery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78705" y="3447391"/>
            <a:ext cx="32383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79375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Raw starting materials (semiconductor wafers)</a:t>
            </a:r>
          </a:p>
          <a:p>
            <a:pPr marL="171450" lvl="0" indent="-79375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Semiconductor manufacturing tools</a:t>
            </a:r>
          </a:p>
          <a:p>
            <a:pPr marL="171450" lvl="0" indent="-79375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Design and manufacturing of semiconductor components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2446" y="3286848"/>
            <a:ext cx="33555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103188">
              <a:buFont typeface="Arial" panose="020B0604020202020204" pitchFamily="34" charset="0"/>
              <a:buChar char="•"/>
              <a:defRPr/>
            </a:pPr>
            <a:r>
              <a:rPr lang="en-IE" sz="1100" dirty="0"/>
              <a:t>Telecommunications</a:t>
            </a:r>
          </a:p>
          <a:p>
            <a:pPr marL="285750" lvl="0" indent="-103188">
              <a:buFont typeface="Arial" panose="020B0604020202020204" pitchFamily="34" charset="0"/>
              <a:buChar char="•"/>
              <a:defRPr/>
            </a:pPr>
            <a:r>
              <a:rPr lang="en-IE" sz="1100" dirty="0"/>
              <a:t>Software publishing, computer programming and consultancy</a:t>
            </a:r>
          </a:p>
          <a:p>
            <a:pPr marL="285750" lvl="0" indent="-103188">
              <a:buFont typeface="Arial" panose="020B0604020202020204" pitchFamily="34" charset="0"/>
              <a:buChar char="•"/>
              <a:defRPr/>
            </a:pPr>
            <a:r>
              <a:rPr lang="en-IE" sz="1100" dirty="0"/>
              <a:t>Data processing, hosting, web portals</a:t>
            </a:r>
          </a:p>
          <a:p>
            <a:pPr marL="285750" lvl="0" indent="-103188">
              <a:buFont typeface="Arial" panose="020B0604020202020204" pitchFamily="34" charset="0"/>
              <a:buChar char="•"/>
              <a:defRPr/>
            </a:pPr>
            <a:r>
              <a:rPr lang="en-IE" sz="1100" dirty="0"/>
              <a:t>Manufacturing of computers, communication equipment and consumer electronics</a:t>
            </a:r>
            <a:endParaRPr lang="en-US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824458" y="4465744"/>
            <a:ext cx="34130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 lvl="0" indent="-85725">
              <a:buFont typeface="Arial" panose="020B0604020202020204" pitchFamily="34" charset="0"/>
              <a:buChar char="•"/>
            </a:pPr>
            <a:r>
              <a:rPr lang="en-US" sz="1100" dirty="0"/>
              <a:t>Pharmaceuticals and other medical products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100" dirty="0"/>
              <a:t>Personal protective equipment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100" dirty="0"/>
              <a:t>Medical services, hospitals, nursing homes, residential care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81373" y="5389785"/>
            <a:ext cx="2473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03188">
              <a:buFont typeface="Arial" panose="020B0604020202020204" pitchFamily="34" charset="0"/>
              <a:buChar char="•"/>
              <a:defRPr/>
            </a:pPr>
            <a:r>
              <a:rPr lang="en-IE" sz="1100" dirty="0">
                <a:solidFill>
                  <a:srgbClr val="4D4D4D"/>
                </a:solidFill>
              </a:rPr>
              <a:t>Plant and animal production</a:t>
            </a:r>
          </a:p>
          <a:p>
            <a:pPr marL="285750" indent="-103188">
              <a:buFont typeface="Arial" panose="020B0604020202020204" pitchFamily="34" charset="0"/>
              <a:buChar char="•"/>
              <a:defRPr/>
            </a:pPr>
            <a:r>
              <a:rPr lang="en-IE" sz="1100" dirty="0">
                <a:solidFill>
                  <a:srgbClr val="4D4D4D"/>
                </a:solidFill>
              </a:rPr>
              <a:t>Processing of food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1189" y="6045756"/>
            <a:ext cx="30289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Electric motors, engines and turbines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Electric power generation</a:t>
            </a:r>
          </a:p>
          <a:p>
            <a:pPr marL="285750" marR="0" lvl="0" indent="-10318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Manufacturing and distribution of gas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90678" y="1642452"/>
            <a:ext cx="2811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0" lvl="0" indent="-88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Retail sales</a:t>
            </a:r>
          </a:p>
          <a:p>
            <a:pPr marL="88900" marR="0" lvl="0" indent="-88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Wholesale connected to consumers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46682" y="776837"/>
            <a:ext cx="27426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0" lvl="0" indent="-88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Social enterprises, associations and cooperatives aiming at generating a social impact, often proximity based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62080" y="4465744"/>
            <a:ext cx="10060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900" b="1" dirty="0">
                <a:solidFill>
                  <a:schemeClr val="bg1"/>
                </a:solidFill>
              </a:rPr>
              <a:t>Mobility - Transport - Automotive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43131" y="5380144"/>
            <a:ext cx="800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900" b="1" dirty="0">
                <a:solidFill>
                  <a:schemeClr val="bg1"/>
                </a:solidFill>
              </a:rPr>
              <a:t>Renewable Energy</a:t>
            </a:r>
            <a:endParaRPr lang="en-US" sz="9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7362080" y="5235185"/>
            <a:ext cx="42111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85725">
              <a:buFont typeface="Arial" panose="020B0604020202020204" pitchFamily="34" charset="0"/>
              <a:buChar char="•"/>
              <a:defRPr/>
            </a:pPr>
            <a:r>
              <a:rPr lang="en-IE" sz="1100" dirty="0">
                <a:solidFill>
                  <a:srgbClr val="4D4D4D"/>
                </a:solidFill>
              </a:rPr>
              <a:t>Raw materials</a:t>
            </a:r>
            <a:endParaRPr lang="en-IE" sz="1100" strike="sngStrike" dirty="0">
              <a:solidFill>
                <a:srgbClr val="C00000"/>
              </a:solidFill>
            </a:endParaRPr>
          </a:p>
          <a:p>
            <a:pPr marL="266700" indent="-85725">
              <a:buFont typeface="Arial" panose="020B0604020202020204" pitchFamily="34" charset="0"/>
              <a:buChar char="•"/>
              <a:defRPr/>
            </a:pPr>
            <a:r>
              <a:rPr lang="en-IE" sz="1100" dirty="0">
                <a:solidFill>
                  <a:srgbClr val="4D4D4D"/>
                </a:solidFill>
              </a:rPr>
              <a:t>Manufacturing of products with high environmental impact: chemicals, iron and steel, forest-based products, plastics, refining, cement, rubber, non-ferrous metals, fertilisers, etc.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80311" y="3714386"/>
            <a:ext cx="8830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900" b="1" dirty="0">
                <a:solidFill>
                  <a:schemeClr val="bg1"/>
                </a:solidFill>
              </a:rPr>
              <a:t>Electronics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89655" y="1704734"/>
            <a:ext cx="29952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03188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Aircraft production</a:t>
            </a:r>
          </a:p>
          <a:p>
            <a:pPr marL="285750" indent="-103188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Space manufacturing and services</a:t>
            </a:r>
          </a:p>
          <a:p>
            <a:pPr marL="285750" indent="-103188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Defense products and technologies</a:t>
            </a:r>
          </a:p>
        </p:txBody>
      </p:sp>
    </p:spTree>
    <p:extLst>
      <p:ext uri="{BB962C8B-B14F-4D97-AF65-F5344CB8AC3E}">
        <p14:creationId xmlns:p14="http://schemas.microsoft.com/office/powerpoint/2010/main" val="3729538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Lot 2: </a:t>
            </a:r>
            <a:r>
              <a:rPr lang="fr-BE" dirty="0" err="1" smtClean="0"/>
              <a:t>Activities</a:t>
            </a:r>
            <a:r>
              <a:rPr lang="fr-BE" dirty="0" smtClean="0"/>
              <a:t> </a:t>
            </a:r>
            <a:r>
              <a:rPr lang="fr-BE"/>
              <a:t>for </a:t>
            </a:r>
            <a:r>
              <a:rPr lang="fr-BE" smtClean="0"/>
              <a:t>Blueprint</a:t>
            </a:r>
            <a:r>
              <a:rPr lang="fr-BE" dirty="0" smtClean="0"/>
              <a:t> </a:t>
            </a:r>
            <a:r>
              <a:rPr lang="fr-BE" dirty="0"/>
              <a:t>Alliances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59E3D4C1-086C-4856-BF5D-2FEEFC0C8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10515600" cy="3906435"/>
          </a:xfrm>
        </p:spPr>
        <p:txBody>
          <a:bodyPr/>
          <a:lstStyle/>
          <a:p>
            <a:r>
              <a:rPr lang="en-GB" dirty="0"/>
              <a:t>Activities described in the Programme Guide for Lot 2 </a:t>
            </a:r>
            <a:r>
              <a:rPr lang="en-GB" b="1" u="sng" dirty="0"/>
              <a:t>must all</a:t>
            </a:r>
            <a:r>
              <a:rPr lang="en-GB" b="1" dirty="0"/>
              <a:t> </a:t>
            </a:r>
            <a:r>
              <a:rPr lang="en-GB" dirty="0"/>
              <a:t>be addressed </a:t>
            </a:r>
            <a:r>
              <a:rPr lang="en-GB" b="1" dirty="0"/>
              <a:t>in the work plan</a:t>
            </a:r>
            <a:r>
              <a:rPr lang="en-GB" dirty="0"/>
              <a:t>!</a:t>
            </a:r>
          </a:p>
          <a:p>
            <a:r>
              <a:rPr lang="en-GB" dirty="0"/>
              <a:t>The next slide lists the headlines only – pay </a:t>
            </a:r>
            <a:r>
              <a:rPr lang="en-GB" b="1" dirty="0"/>
              <a:t>attention to the details </a:t>
            </a:r>
            <a:r>
              <a:rPr lang="en-GB" dirty="0"/>
              <a:t>in the Programme Guide!</a:t>
            </a:r>
          </a:p>
        </p:txBody>
      </p:sp>
      <p:pic>
        <p:nvPicPr>
          <p:cNvPr id="6" name="Picture 5" descr="City lights focused in magnifying glass">
            <a:extLst>
              <a:ext uri="{FF2B5EF4-FFF2-40B4-BE49-F238E27FC236}">
                <a16:creationId xmlns:a16="http://schemas.microsoft.com/office/drawing/2014/main" id="{B2BD9FFB-51A1-4113-A6C0-840D39560B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398" y="3667760"/>
            <a:ext cx="4343680" cy="2498913"/>
          </a:xfrm>
          <a:prstGeom prst="rect">
            <a:avLst/>
          </a:prstGeom>
          <a:effectLst>
            <a:softEdge rad="165100"/>
          </a:effectLst>
          <a:scene3d>
            <a:camera prst="orthographicFront">
              <a:rot lat="0" lon="21299999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178161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9230" y="137420"/>
            <a:ext cx="10556932" cy="782357"/>
          </a:xfrm>
        </p:spPr>
        <p:txBody>
          <a:bodyPr/>
          <a:lstStyle/>
          <a:p>
            <a:r>
              <a:rPr lang="fr-BE" dirty="0"/>
              <a:t>The </a:t>
            </a:r>
            <a:r>
              <a:rPr lang="fr-BE" dirty="0" err="1"/>
              <a:t>following</a:t>
            </a:r>
            <a:r>
              <a:rPr lang="fr-BE" dirty="0"/>
              <a:t> </a:t>
            </a:r>
            <a:r>
              <a:rPr lang="fr-BE" dirty="0" err="1"/>
              <a:t>activities</a:t>
            </a:r>
            <a:r>
              <a:rPr lang="fr-BE" dirty="0"/>
              <a:t> </a:t>
            </a:r>
            <a:r>
              <a:rPr lang="fr-BE" b="1" dirty="0"/>
              <a:t>must</a:t>
            </a:r>
            <a:r>
              <a:rPr lang="fr-BE" dirty="0"/>
              <a:t> </a:t>
            </a:r>
            <a:r>
              <a:rPr lang="fr-BE" dirty="0" err="1"/>
              <a:t>be</a:t>
            </a:r>
            <a:r>
              <a:rPr lang="fr-BE" dirty="0"/>
              <a:t> </a:t>
            </a:r>
            <a:r>
              <a:rPr lang="fr-BE" dirty="0" err="1"/>
              <a:t>implemented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975E8A19-3A8B-43E9-AA7B-26E37D435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82252"/>
            <a:ext cx="10515599" cy="3906435"/>
          </a:xfrm>
        </p:spPr>
        <p:txBody>
          <a:bodyPr/>
          <a:lstStyle/>
          <a:p>
            <a:r>
              <a:rPr lang="en-GB" dirty="0"/>
              <a:t>Develop a </a:t>
            </a:r>
            <a:r>
              <a:rPr lang="en-GB" b="1" dirty="0"/>
              <a:t>strategic approach </a:t>
            </a:r>
            <a:r>
              <a:rPr lang="en-GB" dirty="0"/>
              <a:t>to sectoral cooperation on skills (refer to a Pact for Skills partnership – existing or in the making - in the relevant ecosystem)</a:t>
            </a:r>
          </a:p>
          <a:p>
            <a:pPr>
              <a:spcAft>
                <a:spcPts val="600"/>
              </a:spcAft>
            </a:pPr>
            <a:r>
              <a:rPr lang="en-GB" b="1" dirty="0"/>
              <a:t>Design</a:t>
            </a:r>
            <a:r>
              <a:rPr lang="en-GB" dirty="0"/>
              <a:t> European sector-wide </a:t>
            </a:r>
            <a:r>
              <a:rPr lang="en-GB" dirty="0" smtClean="0"/>
              <a:t>agreed </a:t>
            </a:r>
            <a:r>
              <a:rPr lang="en-GB" b="1" dirty="0"/>
              <a:t>‘core’ curricula and training </a:t>
            </a:r>
            <a:r>
              <a:rPr lang="en-GB" dirty="0"/>
              <a:t>programmes:</a:t>
            </a:r>
          </a:p>
          <a:p>
            <a:pPr marL="630238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b="1" dirty="0"/>
              <a:t>Within 1</a:t>
            </a:r>
            <a:r>
              <a:rPr lang="en-GB" b="1" baseline="30000" dirty="0"/>
              <a:t>st</a:t>
            </a:r>
            <a:r>
              <a:rPr lang="en-GB" b="1" dirty="0"/>
              <a:t> yea</a:t>
            </a:r>
            <a:r>
              <a:rPr lang="en-GB" dirty="0"/>
              <a:t>r of project: address urgent skills needs rapidly (through continuing vocational training)</a:t>
            </a:r>
          </a:p>
          <a:p>
            <a:pPr marL="630238">
              <a:buFont typeface="Courier New" panose="02070309020205020404" pitchFamily="49" charset="0"/>
              <a:buChar char="o"/>
            </a:pPr>
            <a:r>
              <a:rPr lang="en-GB" b="1" dirty="0"/>
              <a:t>Throughout</a:t>
            </a:r>
            <a:r>
              <a:rPr lang="en-GB" dirty="0"/>
              <a:t> the project: develop training for emerging occupational profiles (for initial VET + HE as well as for continuing vocational training)</a:t>
            </a:r>
          </a:p>
          <a:p>
            <a:pPr marL="263525" indent="-263525"/>
            <a:r>
              <a:rPr lang="en-GB" b="1" dirty="0"/>
              <a:t>Deliver</a:t>
            </a:r>
            <a:r>
              <a:rPr lang="en-GB" dirty="0"/>
              <a:t> the ‘core’ curricula and training programmes</a:t>
            </a:r>
          </a:p>
          <a:p>
            <a:pPr marL="263525" indent="-263525"/>
            <a:r>
              <a:rPr lang="en-GB" dirty="0"/>
              <a:t>Design a </a:t>
            </a:r>
            <a:r>
              <a:rPr lang="en-GB" b="1" dirty="0"/>
              <a:t>long-term action plan for roll-out </a:t>
            </a:r>
            <a:r>
              <a:rPr lang="en-GB" dirty="0"/>
              <a:t>of project results</a:t>
            </a:r>
          </a:p>
        </p:txBody>
      </p:sp>
    </p:spTree>
    <p:extLst>
      <p:ext uri="{BB962C8B-B14F-4D97-AF65-F5344CB8AC3E}">
        <p14:creationId xmlns:p14="http://schemas.microsoft.com/office/powerpoint/2010/main" val="3615764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Lot 2: EU </a:t>
            </a:r>
            <a:r>
              <a:rPr lang="fr-BE" dirty="0" err="1"/>
              <a:t>transparency</a:t>
            </a:r>
            <a:r>
              <a:rPr lang="fr-BE" dirty="0"/>
              <a:t> + </a:t>
            </a:r>
            <a:r>
              <a:rPr lang="fr-BE" dirty="0" err="1"/>
              <a:t>quality</a:t>
            </a:r>
            <a:r>
              <a:rPr lang="fr-BE" dirty="0"/>
              <a:t> instruments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139868" y="4409162"/>
            <a:ext cx="526094" cy="13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59E3D4C1-086C-4856-BF5D-2FEEFC0C8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61465"/>
            <a:ext cx="10515600" cy="3906435"/>
          </a:xfrm>
        </p:spPr>
        <p:txBody>
          <a:bodyPr/>
          <a:lstStyle/>
          <a:p>
            <a:r>
              <a:rPr lang="en-GB" dirty="0"/>
              <a:t>Proposals should draw on the </a:t>
            </a:r>
            <a:r>
              <a:rPr lang="en-IE" dirty="0"/>
              <a:t>classification of European Skills, Competences, Qualifications and Occupations </a:t>
            </a:r>
            <a:r>
              <a:rPr lang="en-GB" dirty="0"/>
              <a:t>(</a:t>
            </a:r>
            <a:r>
              <a:rPr lang="en-GB" b="1" dirty="0"/>
              <a:t>ESCO</a:t>
            </a:r>
            <a:r>
              <a:rPr lang="en-GB" dirty="0"/>
              <a:t>):</a:t>
            </a:r>
            <a:br>
              <a:rPr lang="en-GB" dirty="0"/>
            </a:br>
            <a:r>
              <a:rPr lang="en-GB" dirty="0">
                <a:hlinkClick r:id="rId3"/>
              </a:rPr>
              <a:t>https://ec.europa.eu/esco/portal/home</a:t>
            </a:r>
            <a:endParaRPr lang="en-GB" dirty="0"/>
          </a:p>
          <a:p>
            <a:r>
              <a:rPr lang="en-GB" dirty="0"/>
              <a:t>….and </a:t>
            </a:r>
            <a:r>
              <a:rPr lang="en-GB" b="1" dirty="0"/>
              <a:t>competence frameworks</a:t>
            </a:r>
            <a:r>
              <a:rPr lang="en-GB" dirty="0"/>
              <a:t>, such as </a:t>
            </a:r>
            <a:r>
              <a:rPr lang="en-GB" dirty="0" err="1"/>
              <a:t>KeyComp</a:t>
            </a:r>
            <a:r>
              <a:rPr lang="en-GB" dirty="0"/>
              <a:t>, </a:t>
            </a:r>
            <a:r>
              <a:rPr lang="en-GB" dirty="0" err="1"/>
              <a:t>DigComp</a:t>
            </a:r>
            <a:r>
              <a:rPr lang="en-GB" dirty="0"/>
              <a:t>, </a:t>
            </a:r>
            <a:r>
              <a:rPr lang="en-GB" dirty="0" err="1"/>
              <a:t>EntreComp</a:t>
            </a:r>
            <a:r>
              <a:rPr lang="en-GB" dirty="0"/>
              <a:t>, </a:t>
            </a:r>
            <a:r>
              <a:rPr lang="en-GB" dirty="0" err="1"/>
              <a:t>GreenComp</a:t>
            </a:r>
            <a:endParaRPr lang="en-GB" dirty="0"/>
          </a:p>
          <a:p>
            <a:r>
              <a:rPr lang="en-GB" dirty="0"/>
              <a:t>Proposals should address developments of emerging occupational profiles at upper + post-secondary levels (</a:t>
            </a:r>
            <a:r>
              <a:rPr lang="en-GB" b="1" dirty="0"/>
              <a:t>EQF levels 3-5</a:t>
            </a:r>
            <a:r>
              <a:rPr lang="en-GB" dirty="0"/>
              <a:t>) </a:t>
            </a:r>
            <a:r>
              <a:rPr lang="en-GB" b="1" u="sng" dirty="0"/>
              <a:t>and</a:t>
            </a:r>
            <a:r>
              <a:rPr lang="en-GB" dirty="0"/>
              <a:t> at tertiary levels (</a:t>
            </a:r>
            <a:r>
              <a:rPr lang="en-GB" b="1" dirty="0"/>
              <a:t>EQF levels 6-8</a:t>
            </a:r>
            <a:r>
              <a:rPr lang="en-GB" dirty="0"/>
              <a:t>)</a:t>
            </a:r>
          </a:p>
          <a:p>
            <a:r>
              <a:rPr lang="en-GB" dirty="0"/>
              <a:t>When developing curricula and training programmes, quality assurance should be built in – check against </a:t>
            </a:r>
            <a:r>
              <a:rPr lang="en-GB" b="1" dirty="0"/>
              <a:t>EQAVET</a:t>
            </a:r>
            <a:r>
              <a:rPr lang="en-GB" dirty="0"/>
              <a:t> and </a:t>
            </a:r>
            <a:r>
              <a:rPr lang="en-GB" b="1" dirty="0"/>
              <a:t>ESG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147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4F1EA005558D4A84C86AD0D2CF8860" ma:contentTypeVersion="1" ma:contentTypeDescription="Create a new document." ma:contentTypeScope="" ma:versionID="e585c717080f1243343ff507719315c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F87431-2774-4E17-BE38-8A579357848D}">
  <ds:schemaRefs>
    <ds:schemaRef ds:uri="http://schemas.microsoft.com/sharepoint/v3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E70AC01-05BE-4EF4-B162-BD88D99A3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4203</TotalTime>
  <Words>940</Words>
  <Application>Microsoft Office PowerPoint</Application>
  <PresentationFormat>Widescreen</PresentationFormat>
  <Paragraphs>111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Helvetica</vt:lpstr>
      <vt:lpstr>Office Theme</vt:lpstr>
      <vt:lpstr>Erasmus + KA2 Alliances for innovation 2022 </vt:lpstr>
      <vt:lpstr>Lot 1: Alliances for Education and Enterprises Relevance for VET and HE </vt:lpstr>
      <vt:lpstr>Lot 1: Alliances for Education and Enterprises Relevance for VET </vt:lpstr>
      <vt:lpstr>Lot 1: Alliances for Education and Enterprises Relevance for HE</vt:lpstr>
      <vt:lpstr>Lot 2: Eligibility criteria</vt:lpstr>
      <vt:lpstr>PowerPoint Presentation</vt:lpstr>
      <vt:lpstr>Lot 2: Activities for Blueprint Alliances</vt:lpstr>
      <vt:lpstr>The following activities must be implemented</vt:lpstr>
      <vt:lpstr>Lot 2: EU transparency + quality instruments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lastModifiedBy>DE BENEDETTI Silvia (EACEA)</cp:lastModifiedBy>
  <cp:revision>182</cp:revision>
  <dcterms:created xsi:type="dcterms:W3CDTF">2019-08-09T12:06:42Z</dcterms:created>
  <dcterms:modified xsi:type="dcterms:W3CDTF">2022-04-07T14:36:57Z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0x010100184F1EA005558D4A84C86AD0D2CF8860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2022-03-24T09:25:15Z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e6abbce3-66a4-4a6c-a9b6-1490322f4b8c</vt:lpwstr>
  </property>
  <property fmtid="{D5CDD505-2E9C-101B-9397-08002B2CF9AE}" pid="9" name="MSIP_Label_6bd9ddd1-4d20-43f6-abfa-fc3c07406f94_ContentBits">
    <vt:lpwstr>0</vt:lpwstr>
  </property>
</Properties>
</file>