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3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4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5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94" r:id="rId5"/>
  </p:sldMasterIdLst>
  <p:notesMasterIdLst>
    <p:notesMasterId r:id="rId72"/>
  </p:notesMasterIdLst>
  <p:handoutMasterIdLst>
    <p:handoutMasterId r:id="rId73"/>
  </p:handoutMasterIdLst>
  <p:sldIdLst>
    <p:sldId id="258" r:id="rId6"/>
    <p:sldId id="424" r:id="rId7"/>
    <p:sldId id="378" r:id="rId8"/>
    <p:sldId id="337" r:id="rId9"/>
    <p:sldId id="429" r:id="rId10"/>
    <p:sldId id="430" r:id="rId11"/>
    <p:sldId id="431" r:id="rId12"/>
    <p:sldId id="432" r:id="rId13"/>
    <p:sldId id="433" r:id="rId14"/>
    <p:sldId id="425" r:id="rId15"/>
    <p:sldId id="426" r:id="rId16"/>
    <p:sldId id="428" r:id="rId17"/>
    <p:sldId id="422" r:id="rId18"/>
    <p:sldId id="427" r:id="rId19"/>
    <p:sldId id="421" r:id="rId20"/>
    <p:sldId id="434" r:id="rId21"/>
    <p:sldId id="423" r:id="rId22"/>
    <p:sldId id="398" r:id="rId23"/>
    <p:sldId id="382" r:id="rId24"/>
    <p:sldId id="442" r:id="rId25"/>
    <p:sldId id="435" r:id="rId26"/>
    <p:sldId id="437" r:id="rId27"/>
    <p:sldId id="415" r:id="rId28"/>
    <p:sldId id="416" r:id="rId29"/>
    <p:sldId id="418" r:id="rId30"/>
    <p:sldId id="419" r:id="rId31"/>
    <p:sldId id="407" r:id="rId32"/>
    <p:sldId id="389" r:id="rId33"/>
    <p:sldId id="367" r:id="rId34"/>
    <p:sldId id="440" r:id="rId35"/>
    <p:sldId id="368" r:id="rId36"/>
    <p:sldId id="470" r:id="rId37"/>
    <p:sldId id="471" r:id="rId38"/>
    <p:sldId id="449" r:id="rId39"/>
    <p:sldId id="450" r:id="rId40"/>
    <p:sldId id="453" r:id="rId41"/>
    <p:sldId id="451" r:id="rId42"/>
    <p:sldId id="454" r:id="rId43"/>
    <p:sldId id="468" r:id="rId44"/>
    <p:sldId id="467" r:id="rId45"/>
    <p:sldId id="469" r:id="rId46"/>
    <p:sldId id="456" r:id="rId47"/>
    <p:sldId id="459" r:id="rId48"/>
    <p:sldId id="460" r:id="rId49"/>
    <p:sldId id="461" r:id="rId50"/>
    <p:sldId id="462" r:id="rId51"/>
    <p:sldId id="463" r:id="rId52"/>
    <p:sldId id="464" r:id="rId53"/>
    <p:sldId id="475" r:id="rId54"/>
    <p:sldId id="472" r:id="rId55"/>
    <p:sldId id="473" r:id="rId56"/>
    <p:sldId id="369" r:id="rId57"/>
    <p:sldId id="448" r:id="rId58"/>
    <p:sldId id="370" r:id="rId59"/>
    <p:sldId id="443" r:id="rId60"/>
    <p:sldId id="444" r:id="rId61"/>
    <p:sldId id="445" r:id="rId62"/>
    <p:sldId id="457" r:id="rId63"/>
    <p:sldId id="466" r:id="rId64"/>
    <p:sldId id="465" r:id="rId65"/>
    <p:sldId id="474" r:id="rId66"/>
    <p:sldId id="447" r:id="rId67"/>
    <p:sldId id="441" r:id="rId68"/>
    <p:sldId id="399" r:id="rId69"/>
    <p:sldId id="400" r:id="rId70"/>
    <p:sldId id="284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663"/>
    <a:srgbClr val="051F9F"/>
    <a:srgbClr val="0356B1"/>
    <a:srgbClr val="024B9C"/>
    <a:srgbClr val="024EA2"/>
    <a:srgbClr val="004494"/>
    <a:srgbClr val="035DC1"/>
    <a:srgbClr val="008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1169" autoAdjust="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A8FFF-3FB9-4597-B238-70D82AD44C0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</dgm:pt>
    <dgm:pt modelId="{3938CB6C-FBDF-4DE5-9CC7-DF053D8A1C59}">
      <dgm:prSet phldrT="[Text]" custT="1"/>
      <dgm:spPr/>
      <dgm:t>
        <a:bodyPr/>
        <a:lstStyle/>
        <a:p>
          <a:r>
            <a:rPr lang="fr-BE" sz="2400" b="1" dirty="0" smtClean="0"/>
            <a:t>Focus on the </a:t>
          </a:r>
          <a:r>
            <a:rPr lang="fr-BE" sz="2400" b="1" dirty="0" err="1" smtClean="0"/>
            <a:t>needs</a:t>
          </a:r>
          <a:r>
            <a:rPr lang="fr-BE" sz="2400" b="1" dirty="0" smtClean="0"/>
            <a:t> </a:t>
          </a:r>
          <a:r>
            <a:rPr lang="fr-BE" sz="1800" dirty="0" smtClean="0"/>
            <a:t>of the </a:t>
          </a:r>
          <a:r>
            <a:rPr lang="fr-BE" sz="1800" dirty="0" err="1" smtClean="0"/>
            <a:t>third</a:t>
          </a:r>
          <a:r>
            <a:rPr lang="fr-BE" sz="1800" dirty="0" smtClean="0"/>
            <a:t> countries not </a:t>
          </a:r>
          <a:r>
            <a:rPr lang="fr-BE" sz="1800" dirty="0" err="1" smtClean="0"/>
            <a:t>associated</a:t>
          </a:r>
          <a:r>
            <a:rPr lang="fr-BE" sz="1800" dirty="0" smtClean="0"/>
            <a:t> to the  E+ programme</a:t>
          </a:r>
          <a:endParaRPr lang="en-US" sz="1800" dirty="0"/>
        </a:p>
      </dgm:t>
    </dgm:pt>
    <dgm:pt modelId="{D6692502-467E-4045-A1EA-5F14C1A70A90}" type="parTrans" cxnId="{D1889E5F-EF18-4514-BDBF-E26EF6EDC3EB}">
      <dgm:prSet/>
      <dgm:spPr/>
      <dgm:t>
        <a:bodyPr/>
        <a:lstStyle/>
        <a:p>
          <a:endParaRPr lang="en-US" sz="2400"/>
        </a:p>
      </dgm:t>
    </dgm:pt>
    <dgm:pt modelId="{3DEA4018-A82B-4F36-81D4-4ABBF96732B2}" type="sibTrans" cxnId="{D1889E5F-EF18-4514-BDBF-E26EF6EDC3EB}">
      <dgm:prSet/>
      <dgm:spPr/>
      <dgm:t>
        <a:bodyPr/>
        <a:lstStyle/>
        <a:p>
          <a:endParaRPr lang="en-US" sz="2400"/>
        </a:p>
      </dgm:t>
    </dgm:pt>
    <dgm:pt modelId="{FE72A768-488D-4175-ACF9-98CE85A01F97}">
      <dgm:prSet custT="1"/>
      <dgm:spPr/>
      <dgm:t>
        <a:bodyPr/>
        <a:lstStyle/>
        <a:p>
          <a:r>
            <a:rPr lang="fr-BE" sz="2400" b="1" dirty="0" err="1" smtClean="0"/>
            <a:t>Targeting</a:t>
          </a:r>
          <a:r>
            <a:rPr lang="fr-BE" sz="2400" b="1" dirty="0" smtClean="0"/>
            <a:t> the </a:t>
          </a:r>
          <a:r>
            <a:rPr lang="fr-BE" sz="2400" b="1" dirty="0" err="1" smtClean="0"/>
            <a:t>priorities</a:t>
          </a:r>
          <a:r>
            <a:rPr lang="fr-BE" sz="2400" b="1" dirty="0" smtClean="0"/>
            <a:t> </a:t>
          </a:r>
          <a:r>
            <a:rPr lang="fr-BE" sz="1800" dirty="0" smtClean="0"/>
            <a:t>of the </a:t>
          </a:r>
          <a:r>
            <a:rPr lang="fr-BE" sz="1800" dirty="0" err="1" smtClean="0"/>
            <a:t>third</a:t>
          </a:r>
          <a:r>
            <a:rPr lang="fr-BE" sz="1800" dirty="0" smtClean="0"/>
            <a:t> countries not </a:t>
          </a:r>
          <a:r>
            <a:rPr lang="fr-BE" sz="1800" dirty="0" err="1" smtClean="0"/>
            <a:t>associated</a:t>
          </a:r>
          <a:r>
            <a:rPr lang="fr-BE" sz="1800" dirty="0" smtClean="0"/>
            <a:t> to the programme and </a:t>
          </a:r>
          <a:r>
            <a:rPr lang="fr-BE" sz="1800" dirty="0" err="1" smtClean="0"/>
            <a:t>matching</a:t>
          </a:r>
          <a:r>
            <a:rPr lang="fr-BE" sz="1800" dirty="0" smtClean="0"/>
            <a:t> </a:t>
          </a:r>
          <a:r>
            <a:rPr lang="fr-BE" sz="1800" dirty="0" err="1" smtClean="0"/>
            <a:t>them</a:t>
          </a:r>
          <a:r>
            <a:rPr lang="fr-BE" sz="1800" dirty="0" smtClean="0"/>
            <a:t> </a:t>
          </a:r>
          <a:r>
            <a:rPr lang="fr-BE" sz="1800" dirty="0" err="1" smtClean="0"/>
            <a:t>with</a:t>
          </a:r>
          <a:r>
            <a:rPr lang="fr-BE" sz="1800" dirty="0" smtClean="0"/>
            <a:t> the EU </a:t>
          </a:r>
          <a:r>
            <a:rPr lang="fr-BE" sz="1800" dirty="0" err="1" smtClean="0"/>
            <a:t>priorities</a:t>
          </a:r>
          <a:r>
            <a:rPr lang="fr-BE" sz="1800" dirty="0" smtClean="0"/>
            <a:t> for </a:t>
          </a:r>
          <a:r>
            <a:rPr lang="fr-BE" sz="1800" dirty="0" err="1" smtClean="0"/>
            <a:t>these</a:t>
          </a:r>
          <a:r>
            <a:rPr lang="fr-BE" sz="1800" dirty="0" smtClean="0"/>
            <a:t> countries</a:t>
          </a:r>
          <a:endParaRPr lang="fr-BE" sz="1800" dirty="0"/>
        </a:p>
      </dgm:t>
    </dgm:pt>
    <dgm:pt modelId="{53FCD77F-E438-476E-9C36-60BEC1096214}" type="parTrans" cxnId="{19221336-3A45-43D7-8E67-AB20C639B01C}">
      <dgm:prSet/>
      <dgm:spPr/>
      <dgm:t>
        <a:bodyPr/>
        <a:lstStyle/>
        <a:p>
          <a:endParaRPr lang="en-US" sz="2400"/>
        </a:p>
      </dgm:t>
    </dgm:pt>
    <dgm:pt modelId="{86DDB960-A3B1-44C7-9F7A-818783692BE5}" type="sibTrans" cxnId="{19221336-3A45-43D7-8E67-AB20C639B01C}">
      <dgm:prSet/>
      <dgm:spPr/>
      <dgm:t>
        <a:bodyPr/>
        <a:lstStyle/>
        <a:p>
          <a:endParaRPr lang="en-US" sz="2400"/>
        </a:p>
      </dgm:t>
    </dgm:pt>
    <dgm:pt modelId="{6027D2CD-FD79-401E-8A13-DC1BD1A45606}">
      <dgm:prSet custT="1"/>
      <dgm:spPr/>
      <dgm:t>
        <a:bodyPr/>
        <a:lstStyle/>
        <a:p>
          <a:r>
            <a:rPr lang="fr-BE" sz="2400" b="1" dirty="0" err="1" smtClean="0"/>
            <a:t>Maximising</a:t>
          </a:r>
          <a:r>
            <a:rPr lang="fr-BE" sz="2400" b="1" dirty="0" smtClean="0"/>
            <a:t> </a:t>
          </a:r>
          <a:r>
            <a:rPr lang="fr-BE" sz="2400" b="1" dirty="0" err="1" smtClean="0"/>
            <a:t>benefit</a:t>
          </a:r>
          <a:r>
            <a:rPr lang="fr-BE" sz="2400" dirty="0" smtClean="0"/>
            <a:t> </a:t>
          </a:r>
          <a:r>
            <a:rPr lang="fr-BE" sz="1800" dirty="0" smtClean="0"/>
            <a:t>to </a:t>
          </a:r>
          <a:r>
            <a:rPr lang="fr-BE" sz="1800" dirty="0" err="1" smtClean="0"/>
            <a:t>third</a:t>
          </a:r>
          <a:r>
            <a:rPr lang="fr-BE" sz="1800" dirty="0" smtClean="0"/>
            <a:t> countries not </a:t>
          </a:r>
          <a:r>
            <a:rPr lang="fr-BE" sz="1800" dirty="0" err="1" smtClean="0"/>
            <a:t>associated</a:t>
          </a:r>
          <a:r>
            <a:rPr lang="fr-BE" sz="1800" dirty="0" smtClean="0"/>
            <a:t> to the Programme</a:t>
          </a:r>
          <a:endParaRPr lang="fr-BE" sz="1800" b="1" dirty="0"/>
        </a:p>
      </dgm:t>
    </dgm:pt>
    <dgm:pt modelId="{57914F09-7A72-4B03-8B1D-296954BEB556}" type="parTrans" cxnId="{C69CBC58-D963-4403-89B4-EC30F3356C2C}">
      <dgm:prSet/>
      <dgm:spPr/>
      <dgm:t>
        <a:bodyPr/>
        <a:lstStyle/>
        <a:p>
          <a:endParaRPr lang="en-US" sz="2400"/>
        </a:p>
      </dgm:t>
    </dgm:pt>
    <dgm:pt modelId="{D300F631-D17E-4A3C-81A3-B10D5C8F4D63}" type="sibTrans" cxnId="{C69CBC58-D963-4403-89B4-EC30F3356C2C}">
      <dgm:prSet/>
      <dgm:spPr/>
      <dgm:t>
        <a:bodyPr/>
        <a:lstStyle/>
        <a:p>
          <a:endParaRPr lang="en-US" sz="2400"/>
        </a:p>
      </dgm:t>
    </dgm:pt>
    <dgm:pt modelId="{44E17E10-B763-4E33-87FB-03CE152D3D03}" type="pres">
      <dgm:prSet presAssocID="{617A8FFF-3FB9-4597-B238-70D82AD44C0D}" presName="linear" presStyleCnt="0">
        <dgm:presLayoutVars>
          <dgm:dir/>
          <dgm:animLvl val="lvl"/>
          <dgm:resizeHandles val="exact"/>
        </dgm:presLayoutVars>
      </dgm:prSet>
      <dgm:spPr/>
    </dgm:pt>
    <dgm:pt modelId="{6672F0E3-49ED-4B37-B134-A7B34B8B427D}" type="pres">
      <dgm:prSet presAssocID="{3938CB6C-FBDF-4DE5-9CC7-DF053D8A1C59}" presName="parentLin" presStyleCnt="0"/>
      <dgm:spPr/>
    </dgm:pt>
    <dgm:pt modelId="{7AB35300-1B8C-431F-9D26-66137B72A78E}" type="pres">
      <dgm:prSet presAssocID="{3938CB6C-FBDF-4DE5-9CC7-DF053D8A1C5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F1C94BE-3872-4C49-8EAC-FF4C67F3E61B}" type="pres">
      <dgm:prSet presAssocID="{3938CB6C-FBDF-4DE5-9CC7-DF053D8A1C5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ACFD8-1F9E-409A-A1D5-0770F8C2EE2E}" type="pres">
      <dgm:prSet presAssocID="{3938CB6C-FBDF-4DE5-9CC7-DF053D8A1C59}" presName="negativeSpace" presStyleCnt="0"/>
      <dgm:spPr/>
    </dgm:pt>
    <dgm:pt modelId="{E9D99255-3B19-464C-9BE4-722EEBEB24DA}" type="pres">
      <dgm:prSet presAssocID="{3938CB6C-FBDF-4DE5-9CC7-DF053D8A1C59}" presName="childText" presStyleLbl="conFgAcc1" presStyleIdx="0" presStyleCnt="3">
        <dgm:presLayoutVars>
          <dgm:bulletEnabled val="1"/>
        </dgm:presLayoutVars>
      </dgm:prSet>
      <dgm:spPr/>
    </dgm:pt>
    <dgm:pt modelId="{EEF1E821-DC07-4AC9-8D1A-8A42E1F79AE4}" type="pres">
      <dgm:prSet presAssocID="{3DEA4018-A82B-4F36-81D4-4ABBF96732B2}" presName="spaceBetweenRectangles" presStyleCnt="0"/>
      <dgm:spPr/>
    </dgm:pt>
    <dgm:pt modelId="{65D44629-D328-484C-B6EA-FA0D806B6BDA}" type="pres">
      <dgm:prSet presAssocID="{FE72A768-488D-4175-ACF9-98CE85A01F97}" presName="parentLin" presStyleCnt="0"/>
      <dgm:spPr/>
    </dgm:pt>
    <dgm:pt modelId="{6A0C8936-B8D8-40D7-8E07-F29651AC7894}" type="pres">
      <dgm:prSet presAssocID="{FE72A768-488D-4175-ACF9-98CE85A01F9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8054555-1120-43A5-A1E5-CAFF65E0540C}" type="pres">
      <dgm:prSet presAssocID="{FE72A768-488D-4175-ACF9-98CE85A01F9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CC053-DB38-450C-AC40-5FD970FEF878}" type="pres">
      <dgm:prSet presAssocID="{FE72A768-488D-4175-ACF9-98CE85A01F97}" presName="negativeSpace" presStyleCnt="0"/>
      <dgm:spPr/>
    </dgm:pt>
    <dgm:pt modelId="{A9CC41AD-A3B6-4800-8CDE-73F47A4E9360}" type="pres">
      <dgm:prSet presAssocID="{FE72A768-488D-4175-ACF9-98CE85A01F97}" presName="childText" presStyleLbl="conFgAcc1" presStyleIdx="1" presStyleCnt="3">
        <dgm:presLayoutVars>
          <dgm:bulletEnabled val="1"/>
        </dgm:presLayoutVars>
      </dgm:prSet>
      <dgm:spPr/>
    </dgm:pt>
    <dgm:pt modelId="{86813EBA-D1C4-4B91-B7A5-CD7F8F1437EB}" type="pres">
      <dgm:prSet presAssocID="{86DDB960-A3B1-44C7-9F7A-818783692BE5}" presName="spaceBetweenRectangles" presStyleCnt="0"/>
      <dgm:spPr/>
    </dgm:pt>
    <dgm:pt modelId="{9B0F2F66-BC34-4269-BA46-6587EC15C16D}" type="pres">
      <dgm:prSet presAssocID="{6027D2CD-FD79-401E-8A13-DC1BD1A45606}" presName="parentLin" presStyleCnt="0"/>
      <dgm:spPr/>
    </dgm:pt>
    <dgm:pt modelId="{AED375A6-4BEC-4DEF-90FB-8FB1F368B866}" type="pres">
      <dgm:prSet presAssocID="{6027D2CD-FD79-401E-8A13-DC1BD1A4560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57103EA-E4DC-472D-86FA-60DA383D7278}" type="pres">
      <dgm:prSet presAssocID="{6027D2CD-FD79-401E-8A13-DC1BD1A4560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DD9EC-DD73-4640-908A-34178AE467DF}" type="pres">
      <dgm:prSet presAssocID="{6027D2CD-FD79-401E-8A13-DC1BD1A45606}" presName="negativeSpace" presStyleCnt="0"/>
      <dgm:spPr/>
    </dgm:pt>
    <dgm:pt modelId="{C599F421-41ED-4D4C-BA6F-95E475E1CD01}" type="pres">
      <dgm:prSet presAssocID="{6027D2CD-FD79-401E-8A13-DC1BD1A4560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9AC2DC5-C457-41F6-B345-B3A52BFF00C9}" type="presOf" srcId="{6027D2CD-FD79-401E-8A13-DC1BD1A45606}" destId="{AED375A6-4BEC-4DEF-90FB-8FB1F368B866}" srcOrd="0" destOrd="0" presId="urn:microsoft.com/office/officeart/2005/8/layout/list1"/>
    <dgm:cxn modelId="{87F95129-99AD-4A87-8EF5-5D29E7733631}" type="presOf" srcId="{3938CB6C-FBDF-4DE5-9CC7-DF053D8A1C59}" destId="{7AB35300-1B8C-431F-9D26-66137B72A78E}" srcOrd="0" destOrd="0" presId="urn:microsoft.com/office/officeart/2005/8/layout/list1"/>
    <dgm:cxn modelId="{5E358D0F-6724-4D5C-BE3F-A5788AA5B458}" type="presOf" srcId="{3938CB6C-FBDF-4DE5-9CC7-DF053D8A1C59}" destId="{DF1C94BE-3872-4C49-8EAC-FF4C67F3E61B}" srcOrd="1" destOrd="0" presId="urn:microsoft.com/office/officeart/2005/8/layout/list1"/>
    <dgm:cxn modelId="{A9C9C5DE-17D2-4630-BD5A-0A9324239E0C}" type="presOf" srcId="{FE72A768-488D-4175-ACF9-98CE85A01F97}" destId="{6A0C8936-B8D8-40D7-8E07-F29651AC7894}" srcOrd="0" destOrd="0" presId="urn:microsoft.com/office/officeart/2005/8/layout/list1"/>
    <dgm:cxn modelId="{DF44270F-AE67-4BAD-B560-7E12950EC3DB}" type="presOf" srcId="{FE72A768-488D-4175-ACF9-98CE85A01F97}" destId="{08054555-1120-43A5-A1E5-CAFF65E0540C}" srcOrd="1" destOrd="0" presId="urn:microsoft.com/office/officeart/2005/8/layout/list1"/>
    <dgm:cxn modelId="{36B6197A-B149-4A05-8D44-6631CFA312F6}" type="presOf" srcId="{6027D2CD-FD79-401E-8A13-DC1BD1A45606}" destId="{B57103EA-E4DC-472D-86FA-60DA383D7278}" srcOrd="1" destOrd="0" presId="urn:microsoft.com/office/officeart/2005/8/layout/list1"/>
    <dgm:cxn modelId="{D1889E5F-EF18-4514-BDBF-E26EF6EDC3EB}" srcId="{617A8FFF-3FB9-4597-B238-70D82AD44C0D}" destId="{3938CB6C-FBDF-4DE5-9CC7-DF053D8A1C59}" srcOrd="0" destOrd="0" parTransId="{D6692502-467E-4045-A1EA-5F14C1A70A90}" sibTransId="{3DEA4018-A82B-4F36-81D4-4ABBF96732B2}"/>
    <dgm:cxn modelId="{79AA8C59-0544-49C2-A5F1-8233D1A7D5E6}" type="presOf" srcId="{617A8FFF-3FB9-4597-B238-70D82AD44C0D}" destId="{44E17E10-B763-4E33-87FB-03CE152D3D03}" srcOrd="0" destOrd="0" presId="urn:microsoft.com/office/officeart/2005/8/layout/list1"/>
    <dgm:cxn modelId="{19221336-3A45-43D7-8E67-AB20C639B01C}" srcId="{617A8FFF-3FB9-4597-B238-70D82AD44C0D}" destId="{FE72A768-488D-4175-ACF9-98CE85A01F97}" srcOrd="1" destOrd="0" parTransId="{53FCD77F-E438-476E-9C36-60BEC1096214}" sibTransId="{86DDB960-A3B1-44C7-9F7A-818783692BE5}"/>
    <dgm:cxn modelId="{C69CBC58-D963-4403-89B4-EC30F3356C2C}" srcId="{617A8FFF-3FB9-4597-B238-70D82AD44C0D}" destId="{6027D2CD-FD79-401E-8A13-DC1BD1A45606}" srcOrd="2" destOrd="0" parTransId="{57914F09-7A72-4B03-8B1D-296954BEB556}" sibTransId="{D300F631-D17E-4A3C-81A3-B10D5C8F4D63}"/>
    <dgm:cxn modelId="{DCBBA08F-F153-4B8A-B69F-E86D2B0AB512}" type="presParOf" srcId="{44E17E10-B763-4E33-87FB-03CE152D3D03}" destId="{6672F0E3-49ED-4B37-B134-A7B34B8B427D}" srcOrd="0" destOrd="0" presId="urn:microsoft.com/office/officeart/2005/8/layout/list1"/>
    <dgm:cxn modelId="{F8207AB2-1F47-469B-AD48-F3622C365C44}" type="presParOf" srcId="{6672F0E3-49ED-4B37-B134-A7B34B8B427D}" destId="{7AB35300-1B8C-431F-9D26-66137B72A78E}" srcOrd="0" destOrd="0" presId="urn:microsoft.com/office/officeart/2005/8/layout/list1"/>
    <dgm:cxn modelId="{0DCD33D7-EC66-47A6-92BF-9DBE7E4E6D94}" type="presParOf" srcId="{6672F0E3-49ED-4B37-B134-A7B34B8B427D}" destId="{DF1C94BE-3872-4C49-8EAC-FF4C67F3E61B}" srcOrd="1" destOrd="0" presId="urn:microsoft.com/office/officeart/2005/8/layout/list1"/>
    <dgm:cxn modelId="{6CDE71A7-D782-40A1-A011-DF3E5144E00A}" type="presParOf" srcId="{44E17E10-B763-4E33-87FB-03CE152D3D03}" destId="{3E4ACFD8-1F9E-409A-A1D5-0770F8C2EE2E}" srcOrd="1" destOrd="0" presId="urn:microsoft.com/office/officeart/2005/8/layout/list1"/>
    <dgm:cxn modelId="{36DBCF2B-4995-489A-A4EC-6928B497B42B}" type="presParOf" srcId="{44E17E10-B763-4E33-87FB-03CE152D3D03}" destId="{E9D99255-3B19-464C-9BE4-722EEBEB24DA}" srcOrd="2" destOrd="0" presId="urn:microsoft.com/office/officeart/2005/8/layout/list1"/>
    <dgm:cxn modelId="{8BFB6E2B-C243-4CF0-BA26-22F53A88F6BA}" type="presParOf" srcId="{44E17E10-B763-4E33-87FB-03CE152D3D03}" destId="{EEF1E821-DC07-4AC9-8D1A-8A42E1F79AE4}" srcOrd="3" destOrd="0" presId="urn:microsoft.com/office/officeart/2005/8/layout/list1"/>
    <dgm:cxn modelId="{4DB8FAA9-C5A0-4B4E-9200-14C6C6ACA0B4}" type="presParOf" srcId="{44E17E10-B763-4E33-87FB-03CE152D3D03}" destId="{65D44629-D328-484C-B6EA-FA0D806B6BDA}" srcOrd="4" destOrd="0" presId="urn:microsoft.com/office/officeart/2005/8/layout/list1"/>
    <dgm:cxn modelId="{E3CBF69C-4C48-4996-BB3B-FB4985063D4B}" type="presParOf" srcId="{65D44629-D328-484C-B6EA-FA0D806B6BDA}" destId="{6A0C8936-B8D8-40D7-8E07-F29651AC7894}" srcOrd="0" destOrd="0" presId="urn:microsoft.com/office/officeart/2005/8/layout/list1"/>
    <dgm:cxn modelId="{76DC5EA2-5490-4D75-B060-03C5EA2C975D}" type="presParOf" srcId="{65D44629-D328-484C-B6EA-FA0D806B6BDA}" destId="{08054555-1120-43A5-A1E5-CAFF65E0540C}" srcOrd="1" destOrd="0" presId="urn:microsoft.com/office/officeart/2005/8/layout/list1"/>
    <dgm:cxn modelId="{A7A2D467-D254-4C02-AFC3-BCFC9434E276}" type="presParOf" srcId="{44E17E10-B763-4E33-87FB-03CE152D3D03}" destId="{1C6CC053-DB38-450C-AC40-5FD970FEF878}" srcOrd="5" destOrd="0" presId="urn:microsoft.com/office/officeart/2005/8/layout/list1"/>
    <dgm:cxn modelId="{A991CF11-6F3D-4017-9313-FBCD3B83096F}" type="presParOf" srcId="{44E17E10-B763-4E33-87FB-03CE152D3D03}" destId="{A9CC41AD-A3B6-4800-8CDE-73F47A4E9360}" srcOrd="6" destOrd="0" presId="urn:microsoft.com/office/officeart/2005/8/layout/list1"/>
    <dgm:cxn modelId="{983E9E6F-C8B7-48FE-A620-99990D88A116}" type="presParOf" srcId="{44E17E10-B763-4E33-87FB-03CE152D3D03}" destId="{86813EBA-D1C4-4B91-B7A5-CD7F8F1437EB}" srcOrd="7" destOrd="0" presId="urn:microsoft.com/office/officeart/2005/8/layout/list1"/>
    <dgm:cxn modelId="{C6D94C63-BD4D-4D0E-B86E-C1BB3E97D31B}" type="presParOf" srcId="{44E17E10-B763-4E33-87FB-03CE152D3D03}" destId="{9B0F2F66-BC34-4269-BA46-6587EC15C16D}" srcOrd="8" destOrd="0" presId="urn:microsoft.com/office/officeart/2005/8/layout/list1"/>
    <dgm:cxn modelId="{715DA951-2E24-43F7-BDEF-C6146290A9CA}" type="presParOf" srcId="{9B0F2F66-BC34-4269-BA46-6587EC15C16D}" destId="{AED375A6-4BEC-4DEF-90FB-8FB1F368B866}" srcOrd="0" destOrd="0" presId="urn:microsoft.com/office/officeart/2005/8/layout/list1"/>
    <dgm:cxn modelId="{F93C6657-C389-4951-B831-A3F23C33814F}" type="presParOf" srcId="{9B0F2F66-BC34-4269-BA46-6587EC15C16D}" destId="{B57103EA-E4DC-472D-86FA-60DA383D7278}" srcOrd="1" destOrd="0" presId="urn:microsoft.com/office/officeart/2005/8/layout/list1"/>
    <dgm:cxn modelId="{316AC5DF-6E6D-4448-88F7-4154DE9C6B8B}" type="presParOf" srcId="{44E17E10-B763-4E33-87FB-03CE152D3D03}" destId="{069DD9EC-DD73-4640-908A-34178AE467DF}" srcOrd="9" destOrd="0" presId="urn:microsoft.com/office/officeart/2005/8/layout/list1"/>
    <dgm:cxn modelId="{B97B5C5C-5BF4-4918-9664-49FCBA5B1256}" type="presParOf" srcId="{44E17E10-B763-4E33-87FB-03CE152D3D03}" destId="{C599F421-41ED-4D4C-BA6F-95E475E1CD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91622A-5EC3-469A-B230-67ABD4C0A12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361BA49-AD85-45C4-899C-15AFD43D4BC5}">
      <dgm:prSet phldrT="[Text]" custT="1"/>
      <dgm:spPr/>
      <dgm:t>
        <a:bodyPr/>
        <a:lstStyle/>
        <a:p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Green deal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C477E5-36C5-4C38-A1A3-FE012AF0D598}" type="parTrans" cxnId="{28E107C5-A2CE-4312-8BAA-7B53BD430D1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4E6B1E-C3D7-4CAF-B92E-18CED0B1A4F6}" type="sibTrans" cxnId="{28E107C5-A2CE-4312-8BAA-7B53BD430D1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60303A-37F5-4256-8AB5-584A292B8FC2}">
      <dgm:prSet custT="1"/>
      <dgm:spPr/>
      <dgm:t>
        <a:bodyPr/>
        <a:lstStyle/>
        <a:p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Digital transformation</a:t>
          </a:r>
          <a:endParaRPr lang="en-IE" sz="2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ED012A-B9DF-423C-B482-0937E59FA5BB}" type="parTrans" cxnId="{7BE45094-54B5-49A8-9B58-EFE6AF4D22B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3601C7-60AF-4437-871E-67411BA80519}" type="sibTrans" cxnId="{7BE45094-54B5-49A8-9B58-EFE6AF4D22B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E97630-380C-4972-B263-762620A07156}">
      <dgm:prSet custT="1"/>
      <dgm:spPr/>
      <dgm:t>
        <a:bodyPr/>
        <a:lstStyle/>
        <a:p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Integration of migrants</a:t>
          </a:r>
          <a:endParaRPr lang="en-IE" sz="2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7AD246-F016-4460-97D6-91F53CCD5606}" type="parTrans" cxnId="{1BC0F304-8357-4887-974D-3D9D0455F89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D1B4BA-26AD-4905-B161-B09DAD31382F}" type="sibTrans" cxnId="{1BC0F304-8357-4887-974D-3D9D0455F89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90290F-F7D0-4FE7-A80E-30EFF25F41F2}">
      <dgm:prSet custT="1"/>
      <dgm:spPr/>
      <dgm:t>
        <a:bodyPr/>
        <a:lstStyle/>
        <a:p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Governance, peace, security and human development</a:t>
          </a:r>
          <a:endParaRPr lang="en-IE" sz="2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E37A5-8274-4E88-AFC7-4E5D2CF73B6A}" type="parTrans" cxnId="{CE50F527-8E39-423F-AEAE-38F6FB1BFAC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31661B-FF57-4CF9-9A08-C23BC5B63E53}" type="sibTrans" cxnId="{CE50F527-8E39-423F-AEAE-38F6FB1BFAC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06F0D4-5028-4F7E-BD09-D38DFC87CB4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Sustainable growth and jobs</a:t>
          </a:r>
          <a:endParaRPr lang="en-IE" sz="2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35A515-022D-4E30-AECC-42704A439B04}" type="parTrans" cxnId="{1D9ECA37-EE73-4BE8-942B-2BB1222A30B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C640B3-124B-4093-A979-1075120ED086}" type="sibTrans" cxnId="{1D9ECA37-EE73-4BE8-942B-2BB1222A30B2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4D7A16-5CAF-439D-A41A-F8AF9BBB9C37}" type="pres">
      <dgm:prSet presAssocID="{EC91622A-5EC3-469A-B230-67ABD4C0A1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6AEFCF-38B2-44EF-8439-D28AB0592EC9}" type="pres">
      <dgm:prSet presAssocID="{6361BA49-AD85-45C4-899C-15AFD43D4BC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C7CEB-B1E8-4D21-A2A0-3269A4F297D9}" type="pres">
      <dgm:prSet presAssocID="{364E6B1E-C3D7-4CAF-B92E-18CED0B1A4F6}" presName="sibTrans" presStyleCnt="0"/>
      <dgm:spPr/>
      <dgm:t>
        <a:bodyPr/>
        <a:lstStyle/>
        <a:p>
          <a:endParaRPr lang="en-US"/>
        </a:p>
      </dgm:t>
    </dgm:pt>
    <dgm:pt modelId="{72F85D85-558A-4BBB-AEE1-B6B85433711E}" type="pres">
      <dgm:prSet presAssocID="{BD60303A-37F5-4256-8AB5-584A292B8FC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410B6-D6DC-4045-B724-4FCBFC0802E6}" type="pres">
      <dgm:prSet presAssocID="{AA3601C7-60AF-4437-871E-67411BA80519}" presName="sibTrans" presStyleCnt="0"/>
      <dgm:spPr/>
      <dgm:t>
        <a:bodyPr/>
        <a:lstStyle/>
        <a:p>
          <a:endParaRPr lang="en-US"/>
        </a:p>
      </dgm:t>
    </dgm:pt>
    <dgm:pt modelId="{7462B675-9E08-450E-A0FA-54C83C440D21}" type="pres">
      <dgm:prSet presAssocID="{DAE97630-380C-4972-B263-762620A0715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B911A-C705-4969-A460-3D04807A7B4D}" type="pres">
      <dgm:prSet presAssocID="{2AD1B4BA-26AD-4905-B161-B09DAD31382F}" presName="sibTrans" presStyleCnt="0"/>
      <dgm:spPr/>
      <dgm:t>
        <a:bodyPr/>
        <a:lstStyle/>
        <a:p>
          <a:endParaRPr lang="en-US"/>
        </a:p>
      </dgm:t>
    </dgm:pt>
    <dgm:pt modelId="{473A3C74-9A3A-4DE9-8C46-49968819708B}" type="pres">
      <dgm:prSet presAssocID="{2690290F-F7D0-4FE7-A80E-30EFF25F41F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7FCFE-5CBF-46F3-BB12-96008CD2D1FB}" type="pres">
      <dgm:prSet presAssocID="{7831661B-FF57-4CF9-9A08-C23BC5B63E53}" presName="sibTrans" presStyleCnt="0"/>
      <dgm:spPr/>
      <dgm:t>
        <a:bodyPr/>
        <a:lstStyle/>
        <a:p>
          <a:endParaRPr lang="en-US"/>
        </a:p>
      </dgm:t>
    </dgm:pt>
    <dgm:pt modelId="{543C999B-C8BA-4C8D-8621-A8BEBB1ABC70}" type="pres">
      <dgm:prSet presAssocID="{7E06F0D4-5028-4F7E-BD09-D38DFC87CB4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E107C5-A2CE-4312-8BAA-7B53BD430D16}" srcId="{EC91622A-5EC3-469A-B230-67ABD4C0A122}" destId="{6361BA49-AD85-45C4-899C-15AFD43D4BC5}" srcOrd="0" destOrd="0" parTransId="{F8C477E5-36C5-4C38-A1A3-FE012AF0D598}" sibTransId="{364E6B1E-C3D7-4CAF-B92E-18CED0B1A4F6}"/>
    <dgm:cxn modelId="{CE50F527-8E39-423F-AEAE-38F6FB1BFAC9}" srcId="{EC91622A-5EC3-469A-B230-67ABD4C0A122}" destId="{2690290F-F7D0-4FE7-A80E-30EFF25F41F2}" srcOrd="3" destOrd="0" parTransId="{7E2E37A5-8274-4E88-AFC7-4E5D2CF73B6A}" sibTransId="{7831661B-FF57-4CF9-9A08-C23BC5B63E53}"/>
    <dgm:cxn modelId="{A05FC2F2-27DB-4324-B0D9-C2E826179F56}" type="presOf" srcId="{DAE97630-380C-4972-B263-762620A07156}" destId="{7462B675-9E08-450E-A0FA-54C83C440D21}" srcOrd="0" destOrd="0" presId="urn:microsoft.com/office/officeart/2005/8/layout/default"/>
    <dgm:cxn modelId="{1D9ECA37-EE73-4BE8-942B-2BB1222A30B2}" srcId="{EC91622A-5EC3-469A-B230-67ABD4C0A122}" destId="{7E06F0D4-5028-4F7E-BD09-D38DFC87CB45}" srcOrd="4" destOrd="0" parTransId="{1135A515-022D-4E30-AECC-42704A439B04}" sibTransId="{5DC640B3-124B-4093-A979-1075120ED086}"/>
    <dgm:cxn modelId="{6F68FD50-C02E-47A9-A687-9C9AD37A5877}" type="presOf" srcId="{EC91622A-5EC3-469A-B230-67ABD4C0A122}" destId="{BA4D7A16-5CAF-439D-A41A-F8AF9BBB9C37}" srcOrd="0" destOrd="0" presId="urn:microsoft.com/office/officeart/2005/8/layout/default"/>
    <dgm:cxn modelId="{1BC0F304-8357-4887-974D-3D9D0455F89F}" srcId="{EC91622A-5EC3-469A-B230-67ABD4C0A122}" destId="{DAE97630-380C-4972-B263-762620A07156}" srcOrd="2" destOrd="0" parTransId="{B27AD246-F016-4460-97D6-91F53CCD5606}" sibTransId="{2AD1B4BA-26AD-4905-B161-B09DAD31382F}"/>
    <dgm:cxn modelId="{4FCF2B1E-4C62-47B4-833A-7BB7B7D5E7DD}" type="presOf" srcId="{2690290F-F7D0-4FE7-A80E-30EFF25F41F2}" destId="{473A3C74-9A3A-4DE9-8C46-49968819708B}" srcOrd="0" destOrd="0" presId="urn:microsoft.com/office/officeart/2005/8/layout/default"/>
    <dgm:cxn modelId="{BE672C43-05D3-4510-BF04-44E94051EEAA}" type="presOf" srcId="{7E06F0D4-5028-4F7E-BD09-D38DFC87CB45}" destId="{543C999B-C8BA-4C8D-8621-A8BEBB1ABC70}" srcOrd="0" destOrd="0" presId="urn:microsoft.com/office/officeart/2005/8/layout/default"/>
    <dgm:cxn modelId="{E0046FA9-4606-4C3B-A05D-F4C5C3506166}" type="presOf" srcId="{6361BA49-AD85-45C4-899C-15AFD43D4BC5}" destId="{BA6AEFCF-38B2-44EF-8439-D28AB0592EC9}" srcOrd="0" destOrd="0" presId="urn:microsoft.com/office/officeart/2005/8/layout/default"/>
    <dgm:cxn modelId="{7BE45094-54B5-49A8-9B58-EFE6AF4D22B1}" srcId="{EC91622A-5EC3-469A-B230-67ABD4C0A122}" destId="{BD60303A-37F5-4256-8AB5-584A292B8FC2}" srcOrd="1" destOrd="0" parTransId="{24ED012A-B9DF-423C-B482-0937E59FA5BB}" sibTransId="{AA3601C7-60AF-4437-871E-67411BA80519}"/>
    <dgm:cxn modelId="{EB846902-854B-4419-8D50-BCBB93B0708B}" type="presOf" srcId="{BD60303A-37F5-4256-8AB5-584A292B8FC2}" destId="{72F85D85-558A-4BBB-AEE1-B6B85433711E}" srcOrd="0" destOrd="0" presId="urn:microsoft.com/office/officeart/2005/8/layout/default"/>
    <dgm:cxn modelId="{5405B483-4E39-44D4-8455-1A342BAFD4FB}" type="presParOf" srcId="{BA4D7A16-5CAF-439D-A41A-F8AF9BBB9C37}" destId="{BA6AEFCF-38B2-44EF-8439-D28AB0592EC9}" srcOrd="0" destOrd="0" presId="urn:microsoft.com/office/officeart/2005/8/layout/default"/>
    <dgm:cxn modelId="{E4525232-D6D5-4737-B073-1114694DADC3}" type="presParOf" srcId="{BA4D7A16-5CAF-439D-A41A-F8AF9BBB9C37}" destId="{FE6C7CEB-B1E8-4D21-A2A0-3269A4F297D9}" srcOrd="1" destOrd="0" presId="urn:microsoft.com/office/officeart/2005/8/layout/default"/>
    <dgm:cxn modelId="{1300E035-CF63-46DB-BC54-2D58A9C127C8}" type="presParOf" srcId="{BA4D7A16-5CAF-439D-A41A-F8AF9BBB9C37}" destId="{72F85D85-558A-4BBB-AEE1-B6B85433711E}" srcOrd="2" destOrd="0" presId="urn:microsoft.com/office/officeart/2005/8/layout/default"/>
    <dgm:cxn modelId="{858C835E-3EEF-45E0-8012-D67984EBD185}" type="presParOf" srcId="{BA4D7A16-5CAF-439D-A41A-F8AF9BBB9C37}" destId="{600410B6-D6DC-4045-B724-4FCBFC0802E6}" srcOrd="3" destOrd="0" presId="urn:microsoft.com/office/officeart/2005/8/layout/default"/>
    <dgm:cxn modelId="{B05D6EF5-0F85-4A59-90B0-98EF0A9D3D69}" type="presParOf" srcId="{BA4D7A16-5CAF-439D-A41A-F8AF9BBB9C37}" destId="{7462B675-9E08-450E-A0FA-54C83C440D21}" srcOrd="4" destOrd="0" presId="urn:microsoft.com/office/officeart/2005/8/layout/default"/>
    <dgm:cxn modelId="{59275688-931C-48CA-A6B1-F60BEBAB9D2D}" type="presParOf" srcId="{BA4D7A16-5CAF-439D-A41A-F8AF9BBB9C37}" destId="{917B911A-C705-4969-A460-3D04807A7B4D}" srcOrd="5" destOrd="0" presId="urn:microsoft.com/office/officeart/2005/8/layout/default"/>
    <dgm:cxn modelId="{9B5BDE92-54C0-42F4-B688-6EACC73ADCBA}" type="presParOf" srcId="{BA4D7A16-5CAF-439D-A41A-F8AF9BBB9C37}" destId="{473A3C74-9A3A-4DE9-8C46-49968819708B}" srcOrd="6" destOrd="0" presId="urn:microsoft.com/office/officeart/2005/8/layout/default"/>
    <dgm:cxn modelId="{BDE1EA59-EDF3-44DD-A6D9-7822A44ECFF1}" type="presParOf" srcId="{BA4D7A16-5CAF-439D-A41A-F8AF9BBB9C37}" destId="{9867FCFE-5CBF-46F3-BB12-96008CD2D1FB}" srcOrd="7" destOrd="0" presId="urn:microsoft.com/office/officeart/2005/8/layout/default"/>
    <dgm:cxn modelId="{0B2906A0-F88E-440A-8EBB-FEDF19F0F674}" type="presParOf" srcId="{BA4D7A16-5CAF-439D-A41A-F8AF9BBB9C37}" destId="{543C999B-C8BA-4C8D-8621-A8BEBB1ABC7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410682-7CE8-4D41-A1D3-50D6B2969D5A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FCDC54-B884-49F6-BBD8-B6CD1AB6C8D5}">
      <dgm:prSet phldrT="[Text]"/>
      <dgm:spPr/>
      <dgm:t>
        <a:bodyPr/>
        <a:lstStyle/>
        <a:p>
          <a:r>
            <a:rPr lang="en-GB" dirty="0" smtClean="0"/>
            <a:t>Green Deal</a:t>
          </a:r>
          <a:endParaRPr lang="en-US" dirty="0"/>
        </a:p>
      </dgm:t>
    </dgm:pt>
    <dgm:pt modelId="{3F5F77DE-5E05-411F-801F-E6C8C7E65509}" type="parTrans" cxnId="{9EF88255-F048-48E7-8AC5-FD5FB72C3900}">
      <dgm:prSet/>
      <dgm:spPr/>
      <dgm:t>
        <a:bodyPr/>
        <a:lstStyle/>
        <a:p>
          <a:endParaRPr lang="en-US"/>
        </a:p>
      </dgm:t>
    </dgm:pt>
    <dgm:pt modelId="{B8CCBD2E-D7FC-4BCD-A583-67A0820F85E4}" type="sibTrans" cxnId="{9EF88255-F048-48E7-8AC5-FD5FB72C3900}">
      <dgm:prSet/>
      <dgm:spPr/>
      <dgm:t>
        <a:bodyPr/>
        <a:lstStyle/>
        <a:p>
          <a:endParaRPr lang="en-US"/>
        </a:p>
      </dgm:t>
    </dgm:pt>
    <dgm:pt modelId="{75692ED5-6BF3-4D5C-9E75-86DF212A4F93}">
      <dgm:prSet/>
      <dgm:spPr/>
      <dgm:t>
        <a:bodyPr/>
        <a:lstStyle/>
        <a:p>
          <a:r>
            <a:rPr lang="en-GB" dirty="0" smtClean="0"/>
            <a:t>environment</a:t>
          </a:r>
          <a:endParaRPr lang="fr-BE" dirty="0"/>
        </a:p>
      </dgm:t>
    </dgm:pt>
    <dgm:pt modelId="{0D9B902C-0E58-4CEA-A39A-704341B99661}" type="parTrans" cxnId="{B008A065-A480-4527-AC79-E4E1685BAC14}">
      <dgm:prSet/>
      <dgm:spPr/>
      <dgm:t>
        <a:bodyPr/>
        <a:lstStyle/>
        <a:p>
          <a:endParaRPr lang="en-US"/>
        </a:p>
      </dgm:t>
    </dgm:pt>
    <dgm:pt modelId="{9828E859-AE25-40BA-A4FD-13404717B80A}" type="sibTrans" cxnId="{B008A065-A480-4527-AC79-E4E1685BAC14}">
      <dgm:prSet/>
      <dgm:spPr/>
      <dgm:t>
        <a:bodyPr/>
        <a:lstStyle/>
        <a:p>
          <a:endParaRPr lang="en-US"/>
        </a:p>
      </dgm:t>
    </dgm:pt>
    <dgm:pt modelId="{7BB4B566-438D-4898-930B-E66C52CD4A8D}">
      <dgm:prSet/>
      <dgm:spPr/>
      <dgm:t>
        <a:bodyPr/>
        <a:lstStyle/>
        <a:p>
          <a:r>
            <a:rPr lang="en-GB" dirty="0" smtClean="0"/>
            <a:t>ecosystems and biodiversity</a:t>
          </a:r>
          <a:endParaRPr lang="fr-BE" dirty="0"/>
        </a:p>
      </dgm:t>
    </dgm:pt>
    <dgm:pt modelId="{5D5CA4BA-5F4B-4624-ACC0-9B516E4ABF96}" type="parTrans" cxnId="{64EA6C72-1895-40DB-B464-6512B1359B29}">
      <dgm:prSet/>
      <dgm:spPr/>
      <dgm:t>
        <a:bodyPr/>
        <a:lstStyle/>
        <a:p>
          <a:endParaRPr lang="en-US"/>
        </a:p>
      </dgm:t>
    </dgm:pt>
    <dgm:pt modelId="{17027F26-AE38-4AFE-A0B2-BB5A4C66B83C}" type="sibTrans" cxnId="{64EA6C72-1895-40DB-B464-6512B1359B29}">
      <dgm:prSet/>
      <dgm:spPr/>
      <dgm:t>
        <a:bodyPr/>
        <a:lstStyle/>
        <a:p>
          <a:endParaRPr lang="en-US"/>
        </a:p>
      </dgm:t>
    </dgm:pt>
    <dgm:pt modelId="{47209F2D-7368-49B1-B459-D52CC698B270}">
      <dgm:prSet/>
      <dgm:spPr/>
      <dgm:t>
        <a:bodyPr/>
        <a:lstStyle/>
        <a:p>
          <a:r>
            <a:rPr lang="en-GB" dirty="0" smtClean="0"/>
            <a:t>forestry</a:t>
          </a:r>
          <a:endParaRPr lang="fr-BE" dirty="0"/>
        </a:p>
      </dgm:t>
    </dgm:pt>
    <dgm:pt modelId="{85EFFAE5-E35C-40DA-B73F-FD84A5F90754}" type="parTrans" cxnId="{19920E7F-8D8E-4DD4-A773-84EA5E57B885}">
      <dgm:prSet/>
      <dgm:spPr/>
      <dgm:t>
        <a:bodyPr/>
        <a:lstStyle/>
        <a:p>
          <a:endParaRPr lang="en-US"/>
        </a:p>
      </dgm:t>
    </dgm:pt>
    <dgm:pt modelId="{6389DF57-0E78-491C-927A-486CBB0971D1}" type="sibTrans" cxnId="{19920E7F-8D8E-4DD4-A773-84EA5E57B885}">
      <dgm:prSet/>
      <dgm:spPr/>
      <dgm:t>
        <a:bodyPr/>
        <a:lstStyle/>
        <a:p>
          <a:endParaRPr lang="en-US"/>
        </a:p>
      </dgm:t>
    </dgm:pt>
    <dgm:pt modelId="{ACA8ED94-8D86-424F-8D3A-8370FB2E0FE3}">
      <dgm:prSet/>
      <dgm:spPr/>
      <dgm:t>
        <a:bodyPr/>
        <a:lstStyle/>
        <a:p>
          <a:r>
            <a:rPr lang="en-GB" dirty="0" smtClean="0"/>
            <a:t>sustainable </a:t>
          </a:r>
          <a:r>
            <a:rPr lang="en-GB" dirty="0" err="1" smtClean="0"/>
            <a:t>agri</a:t>
          </a:r>
          <a:r>
            <a:rPr lang="en-GB" dirty="0" smtClean="0"/>
            <a:t>-food systems</a:t>
          </a:r>
          <a:endParaRPr lang="fr-BE" dirty="0"/>
        </a:p>
      </dgm:t>
    </dgm:pt>
    <dgm:pt modelId="{FA7B705B-B153-45EE-AEB5-6FCB6523F3A2}" type="parTrans" cxnId="{39A2AAD6-C052-4A25-9AC3-7ACB769F7D16}">
      <dgm:prSet/>
      <dgm:spPr/>
      <dgm:t>
        <a:bodyPr/>
        <a:lstStyle/>
        <a:p>
          <a:endParaRPr lang="en-US"/>
        </a:p>
      </dgm:t>
    </dgm:pt>
    <dgm:pt modelId="{64C7A260-8E60-48A5-B030-0C36F8081800}" type="sibTrans" cxnId="{39A2AAD6-C052-4A25-9AC3-7ACB769F7D16}">
      <dgm:prSet/>
      <dgm:spPr/>
      <dgm:t>
        <a:bodyPr/>
        <a:lstStyle/>
        <a:p>
          <a:endParaRPr lang="en-US"/>
        </a:p>
      </dgm:t>
    </dgm:pt>
    <dgm:pt modelId="{EC3CA9A2-9C18-4FC1-A0D5-423C3366ABF0}">
      <dgm:prSet/>
      <dgm:spPr/>
      <dgm:t>
        <a:bodyPr/>
        <a:lstStyle/>
        <a:p>
          <a:r>
            <a:rPr lang="en-GB" dirty="0" smtClean="0"/>
            <a:t>climate resilience &amp; disaster risk reduction</a:t>
          </a:r>
          <a:endParaRPr lang="fr-BE" dirty="0"/>
        </a:p>
      </dgm:t>
    </dgm:pt>
    <dgm:pt modelId="{06CE70A1-5FA9-43A6-B1DD-1B4BF2E14D07}" type="parTrans" cxnId="{647E2E3F-B616-4885-AB3D-02D2080B4FF3}">
      <dgm:prSet/>
      <dgm:spPr/>
      <dgm:t>
        <a:bodyPr/>
        <a:lstStyle/>
        <a:p>
          <a:endParaRPr lang="en-US"/>
        </a:p>
      </dgm:t>
    </dgm:pt>
    <dgm:pt modelId="{9111624B-453D-45A7-892B-C2214E130464}" type="sibTrans" cxnId="{647E2E3F-B616-4885-AB3D-02D2080B4FF3}">
      <dgm:prSet/>
      <dgm:spPr/>
      <dgm:t>
        <a:bodyPr/>
        <a:lstStyle/>
        <a:p>
          <a:endParaRPr lang="en-US"/>
        </a:p>
      </dgm:t>
    </dgm:pt>
    <dgm:pt modelId="{3D80D86B-889F-4DC6-B25C-838B1BAAB753}">
      <dgm:prSet/>
      <dgm:spPr/>
      <dgm:t>
        <a:bodyPr/>
        <a:lstStyle/>
        <a:p>
          <a:r>
            <a:rPr lang="en-GB" dirty="0" smtClean="0"/>
            <a:t>Digital transformation</a:t>
          </a:r>
          <a:endParaRPr lang="fr-BE" dirty="0"/>
        </a:p>
      </dgm:t>
    </dgm:pt>
    <dgm:pt modelId="{B0EB616F-0636-44C0-B5CA-C0C258FD98CA}" type="parTrans" cxnId="{4478D662-47E3-44DC-8213-F3BDAB21C731}">
      <dgm:prSet/>
      <dgm:spPr/>
      <dgm:t>
        <a:bodyPr/>
        <a:lstStyle/>
        <a:p>
          <a:endParaRPr lang="en-US"/>
        </a:p>
      </dgm:t>
    </dgm:pt>
    <dgm:pt modelId="{BA82EDA2-E4AD-4D00-9834-C45E173E8A5F}" type="sibTrans" cxnId="{4478D662-47E3-44DC-8213-F3BDAB21C731}">
      <dgm:prSet/>
      <dgm:spPr/>
      <dgm:t>
        <a:bodyPr/>
        <a:lstStyle/>
        <a:p>
          <a:endParaRPr lang="en-US"/>
        </a:p>
      </dgm:t>
    </dgm:pt>
    <dgm:pt modelId="{94C260E1-5958-4B59-A1D9-49927714DE42}">
      <dgm:prSet/>
      <dgm:spPr/>
      <dgm:t>
        <a:bodyPr/>
        <a:lstStyle/>
        <a:p>
          <a:r>
            <a:rPr lang="en-GB" dirty="0" smtClean="0"/>
            <a:t>information technology engineer</a:t>
          </a:r>
          <a:endParaRPr lang="fr-BE" dirty="0"/>
        </a:p>
      </dgm:t>
    </dgm:pt>
    <dgm:pt modelId="{15CA409A-B5D2-4803-888E-2EEBCCC45BBF}" type="parTrans" cxnId="{E6BAEA97-3C91-4EB0-B830-31EC75B5E2E2}">
      <dgm:prSet/>
      <dgm:spPr/>
      <dgm:t>
        <a:bodyPr/>
        <a:lstStyle/>
        <a:p>
          <a:endParaRPr lang="en-US"/>
        </a:p>
      </dgm:t>
    </dgm:pt>
    <dgm:pt modelId="{3957E79D-ABC1-4B99-830A-426D96D671B5}" type="sibTrans" cxnId="{E6BAEA97-3C91-4EB0-B830-31EC75B5E2E2}">
      <dgm:prSet/>
      <dgm:spPr/>
      <dgm:t>
        <a:bodyPr/>
        <a:lstStyle/>
        <a:p>
          <a:endParaRPr lang="en-US"/>
        </a:p>
      </dgm:t>
    </dgm:pt>
    <dgm:pt modelId="{10E4C416-F6BD-4899-8AB6-ABFB20A79F0E}">
      <dgm:prSet/>
      <dgm:spPr/>
      <dgm:t>
        <a:bodyPr/>
        <a:lstStyle/>
        <a:p>
          <a:r>
            <a:rPr lang="en-GB" dirty="0" smtClean="0"/>
            <a:t>business process analysis</a:t>
          </a:r>
          <a:endParaRPr lang="fr-BE" dirty="0"/>
        </a:p>
      </dgm:t>
    </dgm:pt>
    <dgm:pt modelId="{4D419B80-C25C-41AB-9580-D2D754093C08}" type="parTrans" cxnId="{A50DDBB5-5D1F-4DD8-B585-A09BF928DCA9}">
      <dgm:prSet/>
      <dgm:spPr/>
      <dgm:t>
        <a:bodyPr/>
        <a:lstStyle/>
        <a:p>
          <a:endParaRPr lang="en-US"/>
        </a:p>
      </dgm:t>
    </dgm:pt>
    <dgm:pt modelId="{4A30A93C-BF1F-45F2-B2F9-A3A850B4BFB8}" type="sibTrans" cxnId="{A50DDBB5-5D1F-4DD8-B585-A09BF928DCA9}">
      <dgm:prSet/>
      <dgm:spPr/>
      <dgm:t>
        <a:bodyPr/>
        <a:lstStyle/>
        <a:p>
          <a:endParaRPr lang="en-US"/>
        </a:p>
      </dgm:t>
    </dgm:pt>
    <dgm:pt modelId="{A81BD38A-D98E-4CE5-B3DD-1F2C6D4F054E}">
      <dgm:prSet/>
      <dgm:spPr/>
      <dgm:t>
        <a:bodyPr/>
        <a:lstStyle/>
        <a:p>
          <a:r>
            <a:rPr lang="en-GB" dirty="0" smtClean="0"/>
            <a:t>artificial intelligence</a:t>
          </a:r>
          <a:endParaRPr lang="fr-BE" dirty="0"/>
        </a:p>
      </dgm:t>
    </dgm:pt>
    <dgm:pt modelId="{C2AA25F9-7E7D-45EA-998B-55F729C55C12}" type="parTrans" cxnId="{7524C725-7875-4F44-BE5A-BE5B419D5D72}">
      <dgm:prSet/>
      <dgm:spPr/>
      <dgm:t>
        <a:bodyPr/>
        <a:lstStyle/>
        <a:p>
          <a:endParaRPr lang="en-US"/>
        </a:p>
      </dgm:t>
    </dgm:pt>
    <dgm:pt modelId="{373E45EF-6FFB-4CDE-8F8C-EF19DBE49348}" type="sibTrans" cxnId="{7524C725-7875-4F44-BE5A-BE5B419D5D72}">
      <dgm:prSet/>
      <dgm:spPr/>
      <dgm:t>
        <a:bodyPr/>
        <a:lstStyle/>
        <a:p>
          <a:endParaRPr lang="en-US"/>
        </a:p>
      </dgm:t>
    </dgm:pt>
    <dgm:pt modelId="{05701C28-B74D-43DF-91BD-C3FC4CAB20FE}">
      <dgm:prSet/>
      <dgm:spPr/>
      <dgm:t>
        <a:bodyPr/>
        <a:lstStyle/>
        <a:p>
          <a:r>
            <a:rPr lang="en-GB" dirty="0" smtClean="0"/>
            <a:t>process automation/robotic</a:t>
          </a:r>
          <a:endParaRPr lang="fr-BE" dirty="0"/>
        </a:p>
      </dgm:t>
    </dgm:pt>
    <dgm:pt modelId="{C87E800D-F4CA-4C5C-AB8A-FD6C91B46C6F}" type="parTrans" cxnId="{716B73C5-F6BD-461C-9F03-E337040DB24A}">
      <dgm:prSet/>
      <dgm:spPr/>
      <dgm:t>
        <a:bodyPr/>
        <a:lstStyle/>
        <a:p>
          <a:endParaRPr lang="en-US"/>
        </a:p>
      </dgm:t>
    </dgm:pt>
    <dgm:pt modelId="{100BCE2C-7689-4D38-9166-91CC547D469A}" type="sibTrans" cxnId="{716B73C5-F6BD-461C-9F03-E337040DB24A}">
      <dgm:prSet/>
      <dgm:spPr/>
      <dgm:t>
        <a:bodyPr/>
        <a:lstStyle/>
        <a:p>
          <a:endParaRPr lang="en-US"/>
        </a:p>
      </dgm:t>
    </dgm:pt>
    <dgm:pt modelId="{EE6C05F4-6DEA-49DC-98FE-3F3C4B312B19}">
      <dgm:prSet/>
      <dgm:spPr/>
      <dgm:t>
        <a:bodyPr/>
        <a:lstStyle/>
        <a:p>
          <a:r>
            <a:rPr lang="en-GB" dirty="0" smtClean="0"/>
            <a:t>big data analytics</a:t>
          </a:r>
          <a:endParaRPr lang="fr-BE" dirty="0"/>
        </a:p>
      </dgm:t>
    </dgm:pt>
    <dgm:pt modelId="{0180595D-32DC-477D-8400-44793098EA29}" type="parTrans" cxnId="{FC6F08BA-6925-4D53-A748-2428399EAD6D}">
      <dgm:prSet/>
      <dgm:spPr/>
      <dgm:t>
        <a:bodyPr/>
        <a:lstStyle/>
        <a:p>
          <a:endParaRPr lang="en-US"/>
        </a:p>
      </dgm:t>
    </dgm:pt>
    <dgm:pt modelId="{A7BEFFB8-F987-430D-92AA-4345640CC72B}" type="sibTrans" cxnId="{FC6F08BA-6925-4D53-A748-2428399EAD6D}">
      <dgm:prSet/>
      <dgm:spPr/>
      <dgm:t>
        <a:bodyPr/>
        <a:lstStyle/>
        <a:p>
          <a:endParaRPr lang="en-US"/>
        </a:p>
      </dgm:t>
    </dgm:pt>
    <dgm:pt modelId="{1C8E6DCA-C579-4FAE-B079-93919BA2F3F0}">
      <dgm:prSet/>
      <dgm:spPr/>
      <dgm:t>
        <a:bodyPr/>
        <a:lstStyle/>
        <a:p>
          <a:r>
            <a:rPr lang="en-GB" dirty="0" smtClean="0"/>
            <a:t>data and digital security</a:t>
          </a:r>
          <a:endParaRPr lang="fr-BE" dirty="0"/>
        </a:p>
      </dgm:t>
    </dgm:pt>
    <dgm:pt modelId="{9BF20BE2-B012-4171-A2CF-5BDAACBBF867}" type="parTrans" cxnId="{400C4D05-C6E9-4FCF-9783-FFD26EA5979D}">
      <dgm:prSet/>
      <dgm:spPr/>
      <dgm:t>
        <a:bodyPr/>
        <a:lstStyle/>
        <a:p>
          <a:endParaRPr lang="en-US"/>
        </a:p>
      </dgm:t>
    </dgm:pt>
    <dgm:pt modelId="{8641FD36-DACB-419E-8AFE-272F94CEACF6}" type="sibTrans" cxnId="{400C4D05-C6E9-4FCF-9783-FFD26EA5979D}">
      <dgm:prSet/>
      <dgm:spPr/>
      <dgm:t>
        <a:bodyPr/>
        <a:lstStyle/>
        <a:p>
          <a:endParaRPr lang="en-US"/>
        </a:p>
      </dgm:t>
    </dgm:pt>
    <dgm:pt modelId="{9565D18C-7241-4E28-A47E-37B7D19169CC}">
      <dgm:prSet/>
      <dgm:spPr/>
      <dgm:t>
        <a:bodyPr/>
        <a:lstStyle/>
        <a:p>
          <a:r>
            <a:rPr lang="en-GB" dirty="0" smtClean="0"/>
            <a:t>Integration of migrants</a:t>
          </a:r>
          <a:endParaRPr lang="fr-BE" dirty="0"/>
        </a:p>
      </dgm:t>
    </dgm:pt>
    <dgm:pt modelId="{D747F37F-AE3B-47FA-AECC-1E0BCDE7E12F}" type="parTrans" cxnId="{A8A081A3-83D6-4C34-9406-5C370CEFC2AC}">
      <dgm:prSet/>
      <dgm:spPr/>
      <dgm:t>
        <a:bodyPr/>
        <a:lstStyle/>
        <a:p>
          <a:endParaRPr lang="en-US"/>
        </a:p>
      </dgm:t>
    </dgm:pt>
    <dgm:pt modelId="{D1AF4968-8FF6-4F44-BB19-39145E15162F}" type="sibTrans" cxnId="{A8A081A3-83D6-4C34-9406-5C370CEFC2AC}">
      <dgm:prSet/>
      <dgm:spPr/>
      <dgm:t>
        <a:bodyPr/>
        <a:lstStyle/>
        <a:p>
          <a:endParaRPr lang="en-US"/>
        </a:p>
      </dgm:t>
    </dgm:pt>
    <dgm:pt modelId="{99EF9336-23E0-412B-9947-530C238EC466}">
      <dgm:prSet/>
      <dgm:spPr/>
      <dgm:t>
        <a:bodyPr/>
        <a:lstStyle/>
        <a:p>
          <a:r>
            <a:rPr lang="en-GB" dirty="0" smtClean="0"/>
            <a:t>social sciences</a:t>
          </a:r>
          <a:endParaRPr lang="fr-BE" dirty="0"/>
        </a:p>
      </dgm:t>
    </dgm:pt>
    <dgm:pt modelId="{EA1A6731-4563-41EB-A2AF-D4AD656F2FA9}" type="parTrans" cxnId="{C451BFE0-0041-429D-9BB4-4F1E4F2A33C9}">
      <dgm:prSet/>
      <dgm:spPr/>
      <dgm:t>
        <a:bodyPr/>
        <a:lstStyle/>
        <a:p>
          <a:endParaRPr lang="en-US"/>
        </a:p>
      </dgm:t>
    </dgm:pt>
    <dgm:pt modelId="{20E73929-7E44-446A-BF49-23127C7B4172}" type="sibTrans" cxnId="{C451BFE0-0041-429D-9BB4-4F1E4F2A33C9}">
      <dgm:prSet/>
      <dgm:spPr/>
      <dgm:t>
        <a:bodyPr/>
        <a:lstStyle/>
        <a:p>
          <a:endParaRPr lang="en-US"/>
        </a:p>
      </dgm:t>
    </dgm:pt>
    <dgm:pt modelId="{E458123C-1FF4-4CF7-AAF6-3C0AB5FD9CE6}">
      <dgm:prSet/>
      <dgm:spPr/>
      <dgm:t>
        <a:bodyPr/>
        <a:lstStyle/>
        <a:p>
          <a:r>
            <a:rPr lang="en-GB" dirty="0" smtClean="0"/>
            <a:t>equity, diversity, and inclusion</a:t>
          </a:r>
          <a:endParaRPr lang="fr-BE" dirty="0"/>
        </a:p>
      </dgm:t>
    </dgm:pt>
    <dgm:pt modelId="{C0703EC2-F60B-4FEF-9F6D-2767328F1EBC}" type="parTrans" cxnId="{8BB49682-10E4-4F77-9D9F-E5D8130C0183}">
      <dgm:prSet/>
      <dgm:spPr/>
      <dgm:t>
        <a:bodyPr/>
        <a:lstStyle/>
        <a:p>
          <a:endParaRPr lang="en-US"/>
        </a:p>
      </dgm:t>
    </dgm:pt>
    <dgm:pt modelId="{DFCAF4C9-3DC3-47B8-BC96-8D775DD256A4}" type="sibTrans" cxnId="{8BB49682-10E4-4F77-9D9F-E5D8130C0183}">
      <dgm:prSet/>
      <dgm:spPr/>
      <dgm:t>
        <a:bodyPr/>
        <a:lstStyle/>
        <a:p>
          <a:endParaRPr lang="en-US"/>
        </a:p>
      </dgm:t>
    </dgm:pt>
    <dgm:pt modelId="{24C46EC3-4C67-438C-8254-DF2E7E849291}">
      <dgm:prSet/>
      <dgm:spPr/>
      <dgm:t>
        <a:bodyPr/>
        <a:lstStyle/>
        <a:p>
          <a:r>
            <a:rPr lang="en-GB" dirty="0" smtClean="0"/>
            <a:t>human rights</a:t>
          </a:r>
          <a:endParaRPr lang="fr-BE" dirty="0"/>
        </a:p>
      </dgm:t>
    </dgm:pt>
    <dgm:pt modelId="{76EAA42E-14AF-419B-99C4-1D714C3D36D9}" type="parTrans" cxnId="{2BA7D32E-905C-44F6-8101-B2B2B719ED97}">
      <dgm:prSet/>
      <dgm:spPr/>
      <dgm:t>
        <a:bodyPr/>
        <a:lstStyle/>
        <a:p>
          <a:endParaRPr lang="en-US"/>
        </a:p>
      </dgm:t>
    </dgm:pt>
    <dgm:pt modelId="{5E514324-99CD-45ED-BA91-8F5B6E99493F}" type="sibTrans" cxnId="{2BA7D32E-905C-44F6-8101-B2B2B719ED97}">
      <dgm:prSet/>
      <dgm:spPr/>
      <dgm:t>
        <a:bodyPr/>
        <a:lstStyle/>
        <a:p>
          <a:endParaRPr lang="en-US"/>
        </a:p>
      </dgm:t>
    </dgm:pt>
    <dgm:pt modelId="{2CAFF0D2-B1D4-409A-BA78-A770117B04FD}">
      <dgm:prSet/>
      <dgm:spPr/>
      <dgm:t>
        <a:bodyPr/>
        <a:lstStyle/>
        <a:p>
          <a:r>
            <a:rPr lang="en-GB" dirty="0" smtClean="0"/>
            <a:t>global governance and diplomacy</a:t>
          </a:r>
          <a:endParaRPr lang="fr-BE" dirty="0"/>
        </a:p>
      </dgm:t>
    </dgm:pt>
    <dgm:pt modelId="{05340BE1-04F1-46BF-8BFD-823B10FD988F}" type="parTrans" cxnId="{DC1B5204-3FB6-4E4B-93CC-D8E31C62DDF6}">
      <dgm:prSet/>
      <dgm:spPr/>
      <dgm:t>
        <a:bodyPr/>
        <a:lstStyle/>
        <a:p>
          <a:endParaRPr lang="en-US"/>
        </a:p>
      </dgm:t>
    </dgm:pt>
    <dgm:pt modelId="{12EE5291-68A6-4E99-8254-673FEECBBA9E}" type="sibTrans" cxnId="{DC1B5204-3FB6-4E4B-93CC-D8E31C62DDF6}">
      <dgm:prSet/>
      <dgm:spPr/>
      <dgm:t>
        <a:bodyPr/>
        <a:lstStyle/>
        <a:p>
          <a:endParaRPr lang="en-US"/>
        </a:p>
      </dgm:t>
    </dgm:pt>
    <dgm:pt modelId="{EFF24695-6F22-4B68-8A64-9927407CB275}">
      <dgm:prSet/>
      <dgm:spPr/>
      <dgm:t>
        <a:bodyPr/>
        <a:lstStyle/>
        <a:p>
          <a:r>
            <a:rPr lang="en-GB" dirty="0" smtClean="0"/>
            <a:t>Governance, peace, security and human development</a:t>
          </a:r>
          <a:endParaRPr lang="fr-BE" dirty="0"/>
        </a:p>
      </dgm:t>
    </dgm:pt>
    <dgm:pt modelId="{FE2E4DDF-7F6B-46BF-BCFA-6506A1FA6D23}" type="parTrans" cxnId="{5AB28FE2-5DBD-47F3-BCB0-0BFCA3AAE1C6}">
      <dgm:prSet/>
      <dgm:spPr/>
      <dgm:t>
        <a:bodyPr/>
        <a:lstStyle/>
        <a:p>
          <a:endParaRPr lang="en-US"/>
        </a:p>
      </dgm:t>
    </dgm:pt>
    <dgm:pt modelId="{174890B8-047C-4FFF-BDB9-DEE8AB137F56}" type="sibTrans" cxnId="{5AB28FE2-5DBD-47F3-BCB0-0BFCA3AAE1C6}">
      <dgm:prSet/>
      <dgm:spPr/>
      <dgm:t>
        <a:bodyPr/>
        <a:lstStyle/>
        <a:p>
          <a:endParaRPr lang="en-US"/>
        </a:p>
      </dgm:t>
    </dgm:pt>
    <dgm:pt modelId="{6FE5AED1-E452-49C4-8470-ABFEE4CD8A8C}">
      <dgm:prSet/>
      <dgm:spPr/>
      <dgm:t>
        <a:bodyPr/>
        <a:lstStyle/>
        <a:p>
          <a:r>
            <a:rPr lang="en-GB" dirty="0" smtClean="0"/>
            <a:t>health: </a:t>
          </a:r>
          <a:r>
            <a:rPr lang="en-US" dirty="0" smtClean="0"/>
            <a:t>access to vaccines, medicines &amp; health technology products</a:t>
          </a:r>
          <a:endParaRPr lang="fr-BE" dirty="0"/>
        </a:p>
      </dgm:t>
    </dgm:pt>
    <dgm:pt modelId="{27698C36-120F-4CEE-814A-C103CEEB1FAA}" type="parTrans" cxnId="{F945945F-3A16-40D5-A049-7D2CF84DB6CA}">
      <dgm:prSet/>
      <dgm:spPr/>
      <dgm:t>
        <a:bodyPr/>
        <a:lstStyle/>
        <a:p>
          <a:endParaRPr lang="en-US"/>
        </a:p>
      </dgm:t>
    </dgm:pt>
    <dgm:pt modelId="{F8ABBC53-F4E6-4F1D-A1F6-9410B0B3EEB2}" type="sibTrans" cxnId="{F945945F-3A16-40D5-A049-7D2CF84DB6CA}">
      <dgm:prSet/>
      <dgm:spPr/>
      <dgm:t>
        <a:bodyPr/>
        <a:lstStyle/>
        <a:p>
          <a:endParaRPr lang="en-US"/>
        </a:p>
      </dgm:t>
    </dgm:pt>
    <dgm:pt modelId="{A91E8592-F842-445F-8B98-45CFED5C3D86}">
      <dgm:prSet/>
      <dgm:spPr/>
      <dgm:t>
        <a:bodyPr/>
        <a:lstStyle/>
        <a:p>
          <a:r>
            <a:rPr lang="en-GB" dirty="0" smtClean="0"/>
            <a:t>poverty studies</a:t>
          </a:r>
          <a:endParaRPr lang="fr-BE" dirty="0"/>
        </a:p>
      </dgm:t>
    </dgm:pt>
    <dgm:pt modelId="{A23C99E1-25C4-451E-9AF2-CA48F612E416}" type="parTrans" cxnId="{138E944A-180A-460D-AF8C-01DA660FAEF8}">
      <dgm:prSet/>
      <dgm:spPr/>
      <dgm:t>
        <a:bodyPr/>
        <a:lstStyle/>
        <a:p>
          <a:endParaRPr lang="en-US"/>
        </a:p>
      </dgm:t>
    </dgm:pt>
    <dgm:pt modelId="{02C1C29E-FD15-4259-BA36-65FF1B81888D}" type="sibTrans" cxnId="{138E944A-180A-460D-AF8C-01DA660FAEF8}">
      <dgm:prSet/>
      <dgm:spPr/>
      <dgm:t>
        <a:bodyPr/>
        <a:lstStyle/>
        <a:p>
          <a:endParaRPr lang="en-US"/>
        </a:p>
      </dgm:t>
    </dgm:pt>
    <dgm:pt modelId="{CD3A573B-A5CB-4DA0-9111-191714A874B8}">
      <dgm:prSet/>
      <dgm:spPr/>
      <dgm:t>
        <a:bodyPr/>
        <a:lstStyle/>
        <a:p>
          <a:r>
            <a:rPr lang="en-GB" dirty="0" smtClean="0"/>
            <a:t>political economy</a:t>
          </a:r>
          <a:endParaRPr lang="fr-BE" dirty="0"/>
        </a:p>
      </dgm:t>
    </dgm:pt>
    <dgm:pt modelId="{4C7DE15A-73CE-4446-9157-F827CB7185C1}" type="parTrans" cxnId="{D5190807-D008-40B7-AF61-CD5D2C05C2C3}">
      <dgm:prSet/>
      <dgm:spPr/>
      <dgm:t>
        <a:bodyPr/>
        <a:lstStyle/>
        <a:p>
          <a:endParaRPr lang="en-US"/>
        </a:p>
      </dgm:t>
    </dgm:pt>
    <dgm:pt modelId="{1A8F356A-BE13-4CC9-BD1D-1E39C827F395}" type="sibTrans" cxnId="{D5190807-D008-40B7-AF61-CD5D2C05C2C3}">
      <dgm:prSet/>
      <dgm:spPr/>
      <dgm:t>
        <a:bodyPr/>
        <a:lstStyle/>
        <a:p>
          <a:endParaRPr lang="en-US"/>
        </a:p>
      </dgm:t>
    </dgm:pt>
    <dgm:pt modelId="{CB4E49AB-8CC2-44AA-8F37-2BB5395B5BB2}">
      <dgm:prSet/>
      <dgm:spPr/>
      <dgm:t>
        <a:bodyPr/>
        <a:lstStyle/>
        <a:p>
          <a:r>
            <a:rPr lang="en-GB" dirty="0" smtClean="0"/>
            <a:t>security and strategic studies</a:t>
          </a:r>
          <a:endParaRPr lang="fr-BE" dirty="0"/>
        </a:p>
      </dgm:t>
    </dgm:pt>
    <dgm:pt modelId="{5BB021BB-083F-4BA4-85C6-8CAF588B81F8}" type="parTrans" cxnId="{F380BA31-F55E-412D-B01A-CF528531EE02}">
      <dgm:prSet/>
      <dgm:spPr/>
      <dgm:t>
        <a:bodyPr/>
        <a:lstStyle/>
        <a:p>
          <a:endParaRPr lang="en-US"/>
        </a:p>
      </dgm:t>
    </dgm:pt>
    <dgm:pt modelId="{D90EE1FA-97B1-4577-B918-11A957D9DF5E}" type="sibTrans" cxnId="{F380BA31-F55E-412D-B01A-CF528531EE02}">
      <dgm:prSet/>
      <dgm:spPr/>
      <dgm:t>
        <a:bodyPr/>
        <a:lstStyle/>
        <a:p>
          <a:endParaRPr lang="en-US"/>
        </a:p>
      </dgm:t>
    </dgm:pt>
    <dgm:pt modelId="{8DF779BE-34F1-4465-AA16-131413C2FDAD}">
      <dgm:prSet/>
      <dgm:spPr/>
      <dgm:t>
        <a:bodyPr/>
        <a:lstStyle/>
        <a:p>
          <a:r>
            <a:rPr lang="en-GB" smtClean="0"/>
            <a:t>Sustainable growth and jobs</a:t>
          </a:r>
          <a:endParaRPr lang="fr-BE"/>
        </a:p>
      </dgm:t>
    </dgm:pt>
    <dgm:pt modelId="{0EB80EE3-02B7-4290-A080-75BCF2D605A7}" type="parTrans" cxnId="{24F755B1-BF57-47B2-8DCA-3FAA05445606}">
      <dgm:prSet/>
      <dgm:spPr/>
      <dgm:t>
        <a:bodyPr/>
        <a:lstStyle/>
        <a:p>
          <a:endParaRPr lang="en-US"/>
        </a:p>
      </dgm:t>
    </dgm:pt>
    <dgm:pt modelId="{F1F6BFB9-6F85-4D39-A3CB-EB2C97B49F26}" type="sibTrans" cxnId="{24F755B1-BF57-47B2-8DCA-3FAA05445606}">
      <dgm:prSet/>
      <dgm:spPr/>
      <dgm:t>
        <a:bodyPr/>
        <a:lstStyle/>
        <a:p>
          <a:endParaRPr lang="en-US"/>
        </a:p>
      </dgm:t>
    </dgm:pt>
    <dgm:pt modelId="{F5494060-BD5E-49EC-A96D-5A69B735C5B9}">
      <dgm:prSet/>
      <dgm:spPr/>
      <dgm:t>
        <a:bodyPr/>
        <a:lstStyle/>
        <a:p>
          <a:r>
            <a:rPr lang="en-GB" dirty="0" smtClean="0"/>
            <a:t>social, ecological, and economic studies</a:t>
          </a:r>
          <a:endParaRPr lang="fr-BE" dirty="0"/>
        </a:p>
      </dgm:t>
    </dgm:pt>
    <dgm:pt modelId="{E29BE374-D0FC-4869-A722-1843D2712107}" type="parTrans" cxnId="{3E28293B-8F46-45F4-BF16-4060001EA10A}">
      <dgm:prSet/>
      <dgm:spPr/>
      <dgm:t>
        <a:bodyPr/>
        <a:lstStyle/>
        <a:p>
          <a:endParaRPr lang="en-US"/>
        </a:p>
      </dgm:t>
    </dgm:pt>
    <dgm:pt modelId="{F15FD1CF-D4E8-4376-81AE-89078BE9B9B6}" type="sibTrans" cxnId="{3E28293B-8F46-45F4-BF16-4060001EA10A}">
      <dgm:prSet/>
      <dgm:spPr/>
      <dgm:t>
        <a:bodyPr/>
        <a:lstStyle/>
        <a:p>
          <a:endParaRPr lang="en-US"/>
        </a:p>
      </dgm:t>
    </dgm:pt>
    <dgm:pt modelId="{53507372-63CD-4F22-8291-B543B61C5EC8}">
      <dgm:prSet/>
      <dgm:spPr/>
      <dgm:t>
        <a:bodyPr/>
        <a:lstStyle/>
        <a:p>
          <a:r>
            <a:rPr lang="en-GB" dirty="0" smtClean="0"/>
            <a:t>sustainability studies</a:t>
          </a:r>
          <a:endParaRPr lang="fr-BE" dirty="0"/>
        </a:p>
      </dgm:t>
    </dgm:pt>
    <dgm:pt modelId="{9ED9B030-B33F-4ACA-9006-869F224967E8}" type="parTrans" cxnId="{2C03FB17-2AE2-473B-9C62-A2612AB30099}">
      <dgm:prSet/>
      <dgm:spPr/>
      <dgm:t>
        <a:bodyPr/>
        <a:lstStyle/>
        <a:p>
          <a:endParaRPr lang="en-US"/>
        </a:p>
      </dgm:t>
    </dgm:pt>
    <dgm:pt modelId="{2C007401-6CE1-4A88-8ECA-8D9BE5D82EF2}" type="sibTrans" cxnId="{2C03FB17-2AE2-473B-9C62-A2612AB30099}">
      <dgm:prSet/>
      <dgm:spPr/>
      <dgm:t>
        <a:bodyPr/>
        <a:lstStyle/>
        <a:p>
          <a:endParaRPr lang="en-US"/>
        </a:p>
      </dgm:t>
    </dgm:pt>
    <dgm:pt modelId="{E1E8B17E-B7F4-4B15-80C4-C00C1A507F56}">
      <dgm:prSet/>
      <dgm:spPr/>
      <dgm:t>
        <a:bodyPr/>
        <a:lstStyle/>
        <a:p>
          <a:r>
            <a:rPr lang="en-GB" dirty="0" smtClean="0"/>
            <a:t>social equity</a:t>
          </a:r>
          <a:endParaRPr lang="fr-BE" dirty="0"/>
        </a:p>
      </dgm:t>
    </dgm:pt>
    <dgm:pt modelId="{59B631EB-4F99-4EAF-9CEB-399A0091178F}" type="parTrans" cxnId="{C5290C8B-783B-47F1-8B66-EAA66193A9B2}">
      <dgm:prSet/>
      <dgm:spPr/>
      <dgm:t>
        <a:bodyPr/>
        <a:lstStyle/>
        <a:p>
          <a:endParaRPr lang="en-US"/>
        </a:p>
      </dgm:t>
    </dgm:pt>
    <dgm:pt modelId="{BF2935BB-CCA2-4957-9315-56A83E73CA8F}" type="sibTrans" cxnId="{C5290C8B-783B-47F1-8B66-EAA66193A9B2}">
      <dgm:prSet/>
      <dgm:spPr/>
      <dgm:t>
        <a:bodyPr/>
        <a:lstStyle/>
        <a:p>
          <a:endParaRPr lang="en-US"/>
        </a:p>
      </dgm:t>
    </dgm:pt>
    <dgm:pt modelId="{802E3358-4888-4922-81E0-925F7496CB4F}">
      <dgm:prSet/>
      <dgm:spPr/>
      <dgm:t>
        <a:bodyPr/>
        <a:lstStyle/>
        <a:p>
          <a:r>
            <a:rPr lang="en-GB" dirty="0" smtClean="0"/>
            <a:t>economic governance</a:t>
          </a:r>
          <a:endParaRPr lang="fr-BE" dirty="0"/>
        </a:p>
      </dgm:t>
    </dgm:pt>
    <dgm:pt modelId="{EAB05474-5C71-424C-9174-6D6B6BE51B45}" type="parTrans" cxnId="{7B16067D-2309-47F4-8FB2-2C9EEBF0EC2F}">
      <dgm:prSet/>
      <dgm:spPr/>
      <dgm:t>
        <a:bodyPr/>
        <a:lstStyle/>
        <a:p>
          <a:endParaRPr lang="en-US"/>
        </a:p>
      </dgm:t>
    </dgm:pt>
    <dgm:pt modelId="{4AD442F8-A177-48F4-8B4F-52F13A01ECE7}" type="sibTrans" cxnId="{7B16067D-2309-47F4-8FB2-2C9EEBF0EC2F}">
      <dgm:prSet/>
      <dgm:spPr/>
      <dgm:t>
        <a:bodyPr/>
        <a:lstStyle/>
        <a:p>
          <a:endParaRPr lang="en-US"/>
        </a:p>
      </dgm:t>
    </dgm:pt>
    <dgm:pt modelId="{8A5C7BC7-059A-40D6-A082-092856E4C7C0}">
      <dgm:prSet/>
      <dgm:spPr/>
      <dgm:t>
        <a:bodyPr/>
        <a:lstStyle/>
        <a:p>
          <a:r>
            <a:rPr lang="en-GB" dirty="0" smtClean="0"/>
            <a:t>knowledge economy</a:t>
          </a:r>
          <a:endParaRPr lang="fr-BE" dirty="0"/>
        </a:p>
      </dgm:t>
    </dgm:pt>
    <dgm:pt modelId="{3967B105-7F10-4318-A913-2570529D29F0}" type="parTrans" cxnId="{603B0FDD-BE50-43A9-8892-154FAD27A1CD}">
      <dgm:prSet/>
      <dgm:spPr/>
      <dgm:t>
        <a:bodyPr/>
        <a:lstStyle/>
        <a:p>
          <a:endParaRPr lang="en-US"/>
        </a:p>
      </dgm:t>
    </dgm:pt>
    <dgm:pt modelId="{AE40BA29-7D15-4F05-A7F8-F687D395DF1F}" type="sibTrans" cxnId="{603B0FDD-BE50-43A9-8892-154FAD27A1CD}">
      <dgm:prSet/>
      <dgm:spPr/>
      <dgm:t>
        <a:bodyPr/>
        <a:lstStyle/>
        <a:p>
          <a:endParaRPr lang="en-US"/>
        </a:p>
      </dgm:t>
    </dgm:pt>
    <dgm:pt modelId="{E12136D8-6691-4090-BB08-4E2BF5A85F8F}">
      <dgm:prSet/>
      <dgm:spPr/>
      <dgm:t>
        <a:bodyPr/>
        <a:lstStyle/>
        <a:p>
          <a:r>
            <a:rPr lang="en-GB" dirty="0" smtClean="0"/>
            <a:t>energy</a:t>
          </a:r>
          <a:endParaRPr lang="fr-BE" dirty="0"/>
        </a:p>
      </dgm:t>
    </dgm:pt>
    <dgm:pt modelId="{8AFA4BE4-0DB2-4CFB-A6BF-F90BC2D9BF82}" type="parTrans" cxnId="{1A2E4DB1-472E-4113-9B00-C87ACBAB9322}">
      <dgm:prSet/>
      <dgm:spPr/>
      <dgm:t>
        <a:bodyPr/>
        <a:lstStyle/>
        <a:p>
          <a:endParaRPr lang="en-US"/>
        </a:p>
      </dgm:t>
    </dgm:pt>
    <dgm:pt modelId="{01CA8B0E-C9CC-45CA-800F-770F422EA835}" type="sibTrans" cxnId="{1A2E4DB1-472E-4113-9B00-C87ACBAB9322}">
      <dgm:prSet/>
      <dgm:spPr/>
      <dgm:t>
        <a:bodyPr/>
        <a:lstStyle/>
        <a:p>
          <a:endParaRPr lang="en-US"/>
        </a:p>
      </dgm:t>
    </dgm:pt>
    <dgm:pt modelId="{A10665FF-1036-4A67-9D32-20D234D29CD4}">
      <dgm:prSet/>
      <dgm:spPr/>
      <dgm:t>
        <a:bodyPr/>
        <a:lstStyle/>
        <a:p>
          <a:r>
            <a:rPr lang="en-GB" dirty="0" smtClean="0"/>
            <a:t>academic mobility facilities</a:t>
          </a:r>
          <a:endParaRPr lang="fr-BE" dirty="0"/>
        </a:p>
      </dgm:t>
    </dgm:pt>
    <dgm:pt modelId="{9406CFFB-B5F6-4EC7-B5CD-E745BED6628A}" type="parTrans" cxnId="{2F44AA05-F360-4AE6-9F1C-201B78D71AB8}">
      <dgm:prSet/>
      <dgm:spPr/>
      <dgm:t>
        <a:bodyPr/>
        <a:lstStyle/>
        <a:p>
          <a:endParaRPr lang="en-US"/>
        </a:p>
      </dgm:t>
    </dgm:pt>
    <dgm:pt modelId="{41DF5635-8837-4C14-A5D0-F0C817C4BE7D}" type="sibTrans" cxnId="{2F44AA05-F360-4AE6-9F1C-201B78D71AB8}">
      <dgm:prSet/>
      <dgm:spPr/>
      <dgm:t>
        <a:bodyPr/>
        <a:lstStyle/>
        <a:p>
          <a:endParaRPr lang="en-US"/>
        </a:p>
      </dgm:t>
    </dgm:pt>
    <dgm:pt modelId="{5489BAA3-EB5E-48A4-82F2-FA6F20F296C5}">
      <dgm:prSet/>
      <dgm:spPr/>
      <dgm:t>
        <a:bodyPr/>
        <a:lstStyle/>
        <a:p>
          <a:r>
            <a:rPr lang="en-GB" dirty="0" smtClean="0"/>
            <a:t>peace and conflict</a:t>
          </a:r>
          <a:endParaRPr lang="fr-BE" dirty="0"/>
        </a:p>
      </dgm:t>
    </dgm:pt>
    <dgm:pt modelId="{67F2E617-6830-4C53-A394-BA25CE46D9B8}" type="parTrans" cxnId="{51F2BA18-243C-4F6D-95BA-0D8F21BC51C7}">
      <dgm:prSet/>
      <dgm:spPr/>
      <dgm:t>
        <a:bodyPr/>
        <a:lstStyle/>
        <a:p>
          <a:endParaRPr lang="en-US"/>
        </a:p>
      </dgm:t>
    </dgm:pt>
    <dgm:pt modelId="{E157F6E8-9695-4483-96C9-CD644412F854}" type="sibTrans" cxnId="{51F2BA18-243C-4F6D-95BA-0D8F21BC51C7}">
      <dgm:prSet/>
      <dgm:spPr/>
      <dgm:t>
        <a:bodyPr/>
        <a:lstStyle/>
        <a:p>
          <a:endParaRPr lang="en-US"/>
        </a:p>
      </dgm:t>
    </dgm:pt>
    <dgm:pt modelId="{8EED0E21-74D1-4FD7-B7DA-9A291F45F92D}">
      <dgm:prSet/>
      <dgm:spPr/>
      <dgm:t>
        <a:bodyPr/>
        <a:lstStyle/>
        <a:p>
          <a:r>
            <a:rPr lang="en-GB" dirty="0" smtClean="0"/>
            <a:t>…</a:t>
          </a:r>
          <a:endParaRPr lang="fr-BE" dirty="0"/>
        </a:p>
      </dgm:t>
    </dgm:pt>
    <dgm:pt modelId="{8465E4DF-846F-4C23-A7EB-B740AC38FDFA}" type="parTrans" cxnId="{BB8B4DD4-BEAE-42D8-A30D-B1F6EDCD6017}">
      <dgm:prSet/>
      <dgm:spPr/>
      <dgm:t>
        <a:bodyPr/>
        <a:lstStyle/>
        <a:p>
          <a:endParaRPr lang="en-US"/>
        </a:p>
      </dgm:t>
    </dgm:pt>
    <dgm:pt modelId="{D83DCD57-FFBF-4BD4-8B25-38A56BFB9603}" type="sibTrans" cxnId="{BB8B4DD4-BEAE-42D8-A30D-B1F6EDCD6017}">
      <dgm:prSet/>
      <dgm:spPr/>
      <dgm:t>
        <a:bodyPr/>
        <a:lstStyle/>
        <a:p>
          <a:endParaRPr lang="en-US"/>
        </a:p>
      </dgm:t>
    </dgm:pt>
    <dgm:pt modelId="{1948D560-84C2-42B5-AF91-B84695F2D2BF}">
      <dgm:prSet/>
      <dgm:spPr/>
      <dgm:t>
        <a:bodyPr/>
        <a:lstStyle/>
        <a:p>
          <a:r>
            <a:rPr lang="en-GB" dirty="0" smtClean="0"/>
            <a:t>...</a:t>
          </a:r>
          <a:endParaRPr lang="fr-BE" dirty="0"/>
        </a:p>
      </dgm:t>
    </dgm:pt>
    <dgm:pt modelId="{4DEF23AA-A364-4AC3-BAE7-D189C83FB6E8}" type="parTrans" cxnId="{05E08CB3-EB43-4B33-A91D-20782DA62B78}">
      <dgm:prSet/>
      <dgm:spPr/>
      <dgm:t>
        <a:bodyPr/>
        <a:lstStyle/>
        <a:p>
          <a:endParaRPr lang="en-US"/>
        </a:p>
      </dgm:t>
    </dgm:pt>
    <dgm:pt modelId="{76C6F2C1-19BF-44D9-8631-7E78B72C448F}" type="sibTrans" cxnId="{05E08CB3-EB43-4B33-A91D-20782DA62B78}">
      <dgm:prSet/>
      <dgm:spPr/>
      <dgm:t>
        <a:bodyPr/>
        <a:lstStyle/>
        <a:p>
          <a:endParaRPr lang="en-US"/>
        </a:p>
      </dgm:t>
    </dgm:pt>
    <dgm:pt modelId="{5E65C2CB-DBC6-4B9F-820B-26E4A4953596}">
      <dgm:prSet/>
      <dgm:spPr/>
      <dgm:t>
        <a:bodyPr/>
        <a:lstStyle/>
        <a:p>
          <a:r>
            <a:rPr lang="en-GB" dirty="0" smtClean="0"/>
            <a:t>…</a:t>
          </a:r>
          <a:endParaRPr lang="fr-BE" dirty="0"/>
        </a:p>
      </dgm:t>
    </dgm:pt>
    <dgm:pt modelId="{58C1E1F2-3FD7-45F5-8C9C-2F55F2C7B3B9}" type="parTrans" cxnId="{859AEBDE-7314-44B8-867E-3475894E050D}">
      <dgm:prSet/>
      <dgm:spPr/>
      <dgm:t>
        <a:bodyPr/>
        <a:lstStyle/>
        <a:p>
          <a:endParaRPr lang="en-US"/>
        </a:p>
      </dgm:t>
    </dgm:pt>
    <dgm:pt modelId="{25A70220-B43A-443A-BDEC-F23B8BAE03A0}" type="sibTrans" cxnId="{859AEBDE-7314-44B8-867E-3475894E050D}">
      <dgm:prSet/>
      <dgm:spPr/>
      <dgm:t>
        <a:bodyPr/>
        <a:lstStyle/>
        <a:p>
          <a:endParaRPr lang="en-US"/>
        </a:p>
      </dgm:t>
    </dgm:pt>
    <dgm:pt modelId="{2783917D-5D04-4B7C-8458-E512562E1894}">
      <dgm:prSet/>
      <dgm:spPr/>
      <dgm:t>
        <a:bodyPr/>
        <a:lstStyle/>
        <a:p>
          <a:r>
            <a:rPr lang="en-GB" dirty="0" smtClean="0"/>
            <a:t>…</a:t>
          </a:r>
          <a:endParaRPr lang="fr-BE" dirty="0"/>
        </a:p>
      </dgm:t>
    </dgm:pt>
    <dgm:pt modelId="{9A06AF63-7BEF-4077-9C38-5B6EDC5524AD}" type="parTrans" cxnId="{0B2D7D7E-7672-4B3D-85EB-9C240BE457C6}">
      <dgm:prSet/>
      <dgm:spPr/>
      <dgm:t>
        <a:bodyPr/>
        <a:lstStyle/>
        <a:p>
          <a:endParaRPr lang="en-US"/>
        </a:p>
      </dgm:t>
    </dgm:pt>
    <dgm:pt modelId="{C1C8248C-F4D4-4B2C-BBC3-1C10FDD2C50B}" type="sibTrans" cxnId="{0B2D7D7E-7672-4B3D-85EB-9C240BE457C6}">
      <dgm:prSet/>
      <dgm:spPr/>
      <dgm:t>
        <a:bodyPr/>
        <a:lstStyle/>
        <a:p>
          <a:endParaRPr lang="en-US"/>
        </a:p>
      </dgm:t>
    </dgm:pt>
    <dgm:pt modelId="{336BFD88-B28B-4688-9934-8A05912F7964}">
      <dgm:prSet/>
      <dgm:spPr/>
      <dgm:t>
        <a:bodyPr/>
        <a:lstStyle/>
        <a:p>
          <a:r>
            <a:rPr lang="en-GB" dirty="0" smtClean="0"/>
            <a:t>…</a:t>
          </a:r>
          <a:endParaRPr lang="fr-BE" dirty="0"/>
        </a:p>
      </dgm:t>
    </dgm:pt>
    <dgm:pt modelId="{F9F596E7-A415-4C4C-A473-BEB64CF9150C}" type="parTrans" cxnId="{1625CB4E-0C5E-4AB4-AC00-EF9DF7D42AD3}">
      <dgm:prSet/>
      <dgm:spPr/>
      <dgm:t>
        <a:bodyPr/>
        <a:lstStyle/>
        <a:p>
          <a:endParaRPr lang="en-US"/>
        </a:p>
      </dgm:t>
    </dgm:pt>
    <dgm:pt modelId="{32A707A0-DC47-4201-8C40-276DAF8BA42C}" type="sibTrans" cxnId="{1625CB4E-0C5E-4AB4-AC00-EF9DF7D42AD3}">
      <dgm:prSet/>
      <dgm:spPr/>
      <dgm:t>
        <a:bodyPr/>
        <a:lstStyle/>
        <a:p>
          <a:endParaRPr lang="en-US"/>
        </a:p>
      </dgm:t>
    </dgm:pt>
    <dgm:pt modelId="{229DDD87-47B5-4E0B-BF78-FA754100035C}">
      <dgm:prSet/>
      <dgm:spPr/>
      <dgm:t>
        <a:bodyPr/>
        <a:lstStyle/>
        <a:p>
          <a:r>
            <a:rPr lang="en-GB" dirty="0" smtClean="0"/>
            <a:t>biodiversity, land, water, oceans &amp; forests</a:t>
          </a:r>
          <a:endParaRPr lang="fr-BE" dirty="0"/>
        </a:p>
      </dgm:t>
    </dgm:pt>
    <dgm:pt modelId="{32538C14-4F1C-4767-A8F4-5D9456369AFB}" type="parTrans" cxnId="{8945333C-542A-459D-9004-FB6ECB87E12C}">
      <dgm:prSet/>
      <dgm:spPr/>
      <dgm:t>
        <a:bodyPr/>
        <a:lstStyle/>
        <a:p>
          <a:endParaRPr lang="en-US"/>
        </a:p>
      </dgm:t>
    </dgm:pt>
    <dgm:pt modelId="{874A1CA6-2BC8-4FAF-93AE-1035A2D92D2F}" type="sibTrans" cxnId="{8945333C-542A-459D-9004-FB6ECB87E12C}">
      <dgm:prSet/>
      <dgm:spPr/>
      <dgm:t>
        <a:bodyPr/>
        <a:lstStyle/>
        <a:p>
          <a:endParaRPr lang="en-US"/>
        </a:p>
      </dgm:t>
    </dgm:pt>
    <dgm:pt modelId="{111B04D7-61B9-443C-963E-C5271E371885}">
      <dgm:prSet/>
      <dgm:spPr/>
      <dgm:t>
        <a:bodyPr/>
        <a:lstStyle/>
        <a:p>
          <a:r>
            <a:rPr lang="en-GB" dirty="0" smtClean="0"/>
            <a:t>digital transition</a:t>
          </a:r>
          <a:endParaRPr lang="fr-BE" dirty="0"/>
        </a:p>
      </dgm:t>
    </dgm:pt>
    <dgm:pt modelId="{D8E153C1-DED2-4D83-9BA5-85FFBB96BC6A}" type="parTrans" cxnId="{D30102D9-ABD8-4B08-A7F0-03AA6901E49A}">
      <dgm:prSet/>
      <dgm:spPr/>
      <dgm:t>
        <a:bodyPr/>
        <a:lstStyle/>
        <a:p>
          <a:endParaRPr lang="en-US"/>
        </a:p>
      </dgm:t>
    </dgm:pt>
    <dgm:pt modelId="{3B22AB4C-A187-4211-903B-F02D1C0D1059}" type="sibTrans" cxnId="{D30102D9-ABD8-4B08-A7F0-03AA6901E49A}">
      <dgm:prSet/>
      <dgm:spPr/>
      <dgm:t>
        <a:bodyPr/>
        <a:lstStyle/>
        <a:p>
          <a:endParaRPr lang="en-US"/>
        </a:p>
      </dgm:t>
    </dgm:pt>
    <dgm:pt modelId="{7FE4C978-A2FE-4608-B4F1-60744F4F222D}">
      <dgm:prSet/>
      <dgm:spPr/>
      <dgm:t>
        <a:bodyPr/>
        <a:lstStyle/>
        <a:p>
          <a:r>
            <a:rPr lang="en-GB" dirty="0" smtClean="0"/>
            <a:t>transport</a:t>
          </a:r>
          <a:endParaRPr lang="fr-BE" dirty="0"/>
        </a:p>
      </dgm:t>
    </dgm:pt>
    <dgm:pt modelId="{6321CE4F-4FE7-412A-95C4-B0101B75504B}" type="parTrans" cxnId="{A54E7EBF-53FA-49C1-83E2-F00C827C8D06}">
      <dgm:prSet/>
      <dgm:spPr/>
      <dgm:t>
        <a:bodyPr/>
        <a:lstStyle/>
        <a:p>
          <a:endParaRPr lang="en-US"/>
        </a:p>
      </dgm:t>
    </dgm:pt>
    <dgm:pt modelId="{0B22ADCD-DC3A-4120-8A79-AD16DA19E8E9}" type="sibTrans" cxnId="{A54E7EBF-53FA-49C1-83E2-F00C827C8D06}">
      <dgm:prSet/>
      <dgm:spPr/>
      <dgm:t>
        <a:bodyPr/>
        <a:lstStyle/>
        <a:p>
          <a:endParaRPr lang="en-US"/>
        </a:p>
      </dgm:t>
    </dgm:pt>
    <dgm:pt modelId="{AC36009F-6D94-4098-9536-0737725B888A}">
      <dgm:prSet/>
      <dgm:spPr/>
      <dgm:t>
        <a:bodyPr/>
        <a:lstStyle/>
        <a:p>
          <a:r>
            <a:rPr lang="en-GB" dirty="0" smtClean="0"/>
            <a:t>African economic integration &amp; diversification</a:t>
          </a:r>
          <a:endParaRPr lang="fr-BE" dirty="0"/>
        </a:p>
      </dgm:t>
    </dgm:pt>
    <dgm:pt modelId="{BF63D116-9AFE-48B9-B354-E30B2FFC6ED5}" type="parTrans" cxnId="{304230C8-051B-4384-A21D-EC0AFA8B472E}">
      <dgm:prSet/>
      <dgm:spPr/>
      <dgm:t>
        <a:bodyPr/>
        <a:lstStyle/>
        <a:p>
          <a:endParaRPr lang="en-US"/>
        </a:p>
      </dgm:t>
    </dgm:pt>
    <dgm:pt modelId="{2271D45E-380E-4390-A0F9-28F3FBC5102D}" type="sibTrans" cxnId="{304230C8-051B-4384-A21D-EC0AFA8B472E}">
      <dgm:prSet/>
      <dgm:spPr/>
      <dgm:t>
        <a:bodyPr/>
        <a:lstStyle/>
        <a:p>
          <a:endParaRPr lang="en-US"/>
        </a:p>
      </dgm:t>
    </dgm:pt>
    <dgm:pt modelId="{91B93395-36C1-4946-BD16-B9881C8A94EF}">
      <dgm:prSet/>
      <dgm:spPr/>
      <dgm:t>
        <a:bodyPr/>
        <a:lstStyle/>
        <a:p>
          <a:r>
            <a:rPr lang="en-GB" dirty="0" smtClean="0"/>
            <a:t>public policy</a:t>
          </a:r>
          <a:endParaRPr lang="fr-BE" dirty="0"/>
        </a:p>
      </dgm:t>
    </dgm:pt>
    <dgm:pt modelId="{21258572-E67F-4CD9-811B-81CBA40BFBFD}" type="parTrans" cxnId="{3C48F462-08B3-48C6-BC17-55D2B376B7BC}">
      <dgm:prSet/>
      <dgm:spPr/>
      <dgm:t>
        <a:bodyPr/>
        <a:lstStyle/>
        <a:p>
          <a:endParaRPr lang="en-US"/>
        </a:p>
      </dgm:t>
    </dgm:pt>
    <dgm:pt modelId="{BB63F4CA-21B9-4195-BB79-D1F4C16BAF51}" type="sibTrans" cxnId="{3C48F462-08B3-48C6-BC17-55D2B376B7BC}">
      <dgm:prSet/>
      <dgm:spPr/>
      <dgm:t>
        <a:bodyPr/>
        <a:lstStyle/>
        <a:p>
          <a:endParaRPr lang="en-US"/>
        </a:p>
      </dgm:t>
    </dgm:pt>
    <dgm:pt modelId="{B6EB6F22-8FCC-40B1-91DA-36FA843AF17E}">
      <dgm:prSet/>
      <dgm:spPr/>
      <dgm:t>
        <a:bodyPr/>
        <a:lstStyle/>
        <a:p>
          <a:r>
            <a:rPr lang="en-GB" dirty="0" smtClean="0"/>
            <a:t>skills development</a:t>
          </a:r>
          <a:endParaRPr lang="fr-BE" dirty="0"/>
        </a:p>
      </dgm:t>
    </dgm:pt>
    <dgm:pt modelId="{6CA219C1-AF36-476D-8A7D-FD5A425A4996}" type="parTrans" cxnId="{6DB62096-0EBC-4F75-B78D-5172AAAD972A}">
      <dgm:prSet/>
      <dgm:spPr/>
      <dgm:t>
        <a:bodyPr/>
        <a:lstStyle/>
        <a:p>
          <a:endParaRPr lang="en-US"/>
        </a:p>
      </dgm:t>
    </dgm:pt>
    <dgm:pt modelId="{4E77684B-0896-4075-8400-AAAC0CA7ACF9}" type="sibTrans" cxnId="{6DB62096-0EBC-4F75-B78D-5172AAAD972A}">
      <dgm:prSet/>
      <dgm:spPr/>
      <dgm:t>
        <a:bodyPr/>
        <a:lstStyle/>
        <a:p>
          <a:endParaRPr lang="en-US"/>
        </a:p>
      </dgm:t>
    </dgm:pt>
    <dgm:pt modelId="{9AE9AF55-19BD-4872-8838-EA199DA86815}">
      <dgm:prSet/>
      <dgm:spPr/>
      <dgm:t>
        <a:bodyPr/>
        <a:lstStyle/>
        <a:p>
          <a:r>
            <a:rPr lang="en-GB" dirty="0" smtClean="0"/>
            <a:t>sustainable finance for sustainable transitions</a:t>
          </a:r>
          <a:endParaRPr lang="fr-BE" dirty="0"/>
        </a:p>
      </dgm:t>
    </dgm:pt>
    <dgm:pt modelId="{B0F87DCD-AD79-475A-B710-2F0AF526C26A}" type="parTrans" cxnId="{207A54D1-41D5-4021-B8CF-595AB6611CDB}">
      <dgm:prSet/>
      <dgm:spPr/>
      <dgm:t>
        <a:bodyPr/>
        <a:lstStyle/>
        <a:p>
          <a:endParaRPr lang="en-US"/>
        </a:p>
      </dgm:t>
    </dgm:pt>
    <dgm:pt modelId="{8A6997C1-5358-46C9-883C-C18BA21C3267}" type="sibTrans" cxnId="{207A54D1-41D5-4021-B8CF-595AB6611CDB}">
      <dgm:prSet/>
      <dgm:spPr/>
      <dgm:t>
        <a:bodyPr/>
        <a:lstStyle/>
        <a:p>
          <a:endParaRPr lang="en-US"/>
        </a:p>
      </dgm:t>
    </dgm:pt>
    <dgm:pt modelId="{C7102969-BE03-49E4-BE1B-1D7A193A2C2B}">
      <dgm:prSet/>
      <dgm:spPr/>
      <dgm:t>
        <a:bodyPr/>
        <a:lstStyle/>
        <a:p>
          <a:r>
            <a:rPr lang="en-GB" dirty="0" smtClean="0"/>
            <a:t>entrepreneurship</a:t>
          </a:r>
          <a:endParaRPr lang="fr-BE" dirty="0"/>
        </a:p>
      </dgm:t>
    </dgm:pt>
    <dgm:pt modelId="{D28FCB61-F4D9-43C7-83BF-622886259EC0}" type="parTrans" cxnId="{BB9650C6-5AC8-43E7-A382-49CE96E1DA2E}">
      <dgm:prSet/>
      <dgm:spPr/>
      <dgm:t>
        <a:bodyPr/>
        <a:lstStyle/>
        <a:p>
          <a:endParaRPr lang="en-US"/>
        </a:p>
      </dgm:t>
    </dgm:pt>
    <dgm:pt modelId="{5BEE00C0-71CE-4458-AE8D-D3B1FBC9245E}" type="sibTrans" cxnId="{BB9650C6-5AC8-43E7-A382-49CE96E1DA2E}">
      <dgm:prSet/>
      <dgm:spPr/>
      <dgm:t>
        <a:bodyPr/>
        <a:lstStyle/>
        <a:p>
          <a:endParaRPr lang="en-US"/>
        </a:p>
      </dgm:t>
    </dgm:pt>
    <dgm:pt modelId="{CA929004-D362-4209-BB43-4F2291D1D94C}" type="pres">
      <dgm:prSet presAssocID="{07410682-7CE8-4D41-A1D3-50D6B2969D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513AD7-6B07-44F7-9FDC-931B9B5CAE87}" type="pres">
      <dgm:prSet presAssocID="{86FCDC54-B884-49F6-BBD8-B6CD1AB6C8D5}" presName="composite" presStyleCnt="0"/>
      <dgm:spPr/>
    </dgm:pt>
    <dgm:pt modelId="{BF53FEFD-1D0F-425B-8B2C-A977C16496CB}" type="pres">
      <dgm:prSet presAssocID="{86FCDC54-B884-49F6-BBD8-B6CD1AB6C8D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BA2EF-2890-4DA7-9447-667DC04C14A5}" type="pres">
      <dgm:prSet presAssocID="{86FCDC54-B884-49F6-BBD8-B6CD1AB6C8D5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F4117-7BA7-46D8-A2F3-C2F7497A8F9C}" type="pres">
      <dgm:prSet presAssocID="{B8CCBD2E-D7FC-4BCD-A583-67A0820F85E4}" presName="space" presStyleCnt="0"/>
      <dgm:spPr/>
    </dgm:pt>
    <dgm:pt modelId="{BF3E010E-9DF5-4365-ACE2-391D7EFE4540}" type="pres">
      <dgm:prSet presAssocID="{3D80D86B-889F-4DC6-B25C-838B1BAAB753}" presName="composite" presStyleCnt="0"/>
      <dgm:spPr/>
    </dgm:pt>
    <dgm:pt modelId="{162DDD3C-5F6E-4433-948D-D22F4DBA6E84}" type="pres">
      <dgm:prSet presAssocID="{3D80D86B-889F-4DC6-B25C-838B1BAAB75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EF677-EC2A-4FB6-B995-7D837D906435}" type="pres">
      <dgm:prSet presAssocID="{3D80D86B-889F-4DC6-B25C-838B1BAAB753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DBFAF-2A62-4214-93ED-ACE5B8B7159F}" type="pres">
      <dgm:prSet presAssocID="{BA82EDA2-E4AD-4D00-9834-C45E173E8A5F}" presName="space" presStyleCnt="0"/>
      <dgm:spPr/>
    </dgm:pt>
    <dgm:pt modelId="{F7BA4C21-0089-4F18-9BF5-48421A6413F3}" type="pres">
      <dgm:prSet presAssocID="{9565D18C-7241-4E28-A47E-37B7D19169CC}" presName="composite" presStyleCnt="0"/>
      <dgm:spPr/>
    </dgm:pt>
    <dgm:pt modelId="{087D72D5-98AF-4692-A3DA-DB7A3DA750B3}" type="pres">
      <dgm:prSet presAssocID="{9565D18C-7241-4E28-A47E-37B7D19169CC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CE190-826E-438A-831C-850C562429B7}" type="pres">
      <dgm:prSet presAssocID="{9565D18C-7241-4E28-A47E-37B7D19169CC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57419-0D9E-48ED-9058-FE4427D3790C}" type="pres">
      <dgm:prSet presAssocID="{D1AF4968-8FF6-4F44-BB19-39145E15162F}" presName="space" presStyleCnt="0"/>
      <dgm:spPr/>
    </dgm:pt>
    <dgm:pt modelId="{24073009-9D60-429B-93AC-225E22D3ADE7}" type="pres">
      <dgm:prSet presAssocID="{EFF24695-6F22-4B68-8A64-9927407CB275}" presName="composite" presStyleCnt="0"/>
      <dgm:spPr/>
    </dgm:pt>
    <dgm:pt modelId="{44A9A1B7-AC25-4C3E-BC29-1ACDAAC34C97}" type="pres">
      <dgm:prSet presAssocID="{EFF24695-6F22-4B68-8A64-9927407CB275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F5AC9-7939-42C3-9A1D-59364D855C15}" type="pres">
      <dgm:prSet presAssocID="{EFF24695-6F22-4B68-8A64-9927407CB275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79C1A-E791-4302-9486-E7810B0497BB}" type="pres">
      <dgm:prSet presAssocID="{174890B8-047C-4FFF-BDB9-DEE8AB137F56}" presName="space" presStyleCnt="0"/>
      <dgm:spPr/>
    </dgm:pt>
    <dgm:pt modelId="{44CC4607-A639-4285-B34C-25BB02EB655F}" type="pres">
      <dgm:prSet presAssocID="{8DF779BE-34F1-4465-AA16-131413C2FDAD}" presName="composite" presStyleCnt="0"/>
      <dgm:spPr/>
    </dgm:pt>
    <dgm:pt modelId="{96DDE4B9-0A9F-4FFC-994B-E763FDF0C9CF}" type="pres">
      <dgm:prSet presAssocID="{8DF779BE-34F1-4465-AA16-131413C2FDA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C81DE-B669-40C3-BCA6-E86F51C5903F}" type="pres">
      <dgm:prSet presAssocID="{8DF779BE-34F1-4465-AA16-131413C2FDAD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EA6C72-1895-40DB-B464-6512B1359B29}" srcId="{86FCDC54-B884-49F6-BBD8-B6CD1AB6C8D5}" destId="{7BB4B566-438D-4898-930B-E66C52CD4A8D}" srcOrd="1" destOrd="0" parTransId="{5D5CA4BA-5F4B-4624-ACC0-9B516E4ABF96}" sibTransId="{17027F26-AE38-4AFE-A0B2-BB5A4C66B83C}"/>
    <dgm:cxn modelId="{F8AA5575-7B45-42F4-AB38-939720056E1F}" type="presOf" srcId="{5489BAA3-EB5E-48A4-82F2-FA6F20F296C5}" destId="{3B0F5AC9-7939-42C3-9A1D-59364D855C15}" srcOrd="0" destOrd="6" presId="urn:microsoft.com/office/officeart/2005/8/layout/hList1"/>
    <dgm:cxn modelId="{43A87B0F-383A-4CD7-844F-3878A7F8E8BF}" type="presOf" srcId="{9AE9AF55-19BD-4872-8838-EA199DA86815}" destId="{B52C81DE-B669-40C3-BCA6-E86F51C5903F}" srcOrd="0" destOrd="4" presId="urn:microsoft.com/office/officeart/2005/8/layout/hList1"/>
    <dgm:cxn modelId="{2BA7D32E-905C-44F6-8101-B2B2B719ED97}" srcId="{9565D18C-7241-4E28-A47E-37B7D19169CC}" destId="{24C46EC3-4C67-438C-8254-DF2E7E849291}" srcOrd="3" destOrd="0" parTransId="{76EAA42E-14AF-419B-99C4-1D714C3D36D9}" sibTransId="{5E514324-99CD-45ED-BA91-8F5B6E99493F}"/>
    <dgm:cxn modelId="{E6BAEA97-3C91-4EB0-B830-31EC75B5E2E2}" srcId="{3D80D86B-889F-4DC6-B25C-838B1BAAB753}" destId="{94C260E1-5958-4B59-A1D9-49927714DE42}" srcOrd="1" destOrd="0" parTransId="{15CA409A-B5D2-4803-888E-2EEBCCC45BBF}" sibTransId="{3957E79D-ABC1-4B99-830A-426D96D671B5}"/>
    <dgm:cxn modelId="{39A2AAD6-C052-4A25-9AC3-7ACB769F7D16}" srcId="{86FCDC54-B884-49F6-BBD8-B6CD1AB6C8D5}" destId="{ACA8ED94-8D86-424F-8D3A-8370FB2E0FE3}" srcOrd="3" destOrd="0" parTransId="{FA7B705B-B153-45EE-AEB5-6FCB6523F3A2}" sibTransId="{64C7A260-8E60-48A5-B030-0C36F8081800}"/>
    <dgm:cxn modelId="{7F480505-22A4-4EE4-A22C-F1B95A244E30}" type="presOf" srcId="{91B93395-36C1-4946-BD16-B9881C8A94EF}" destId="{3B0F5AC9-7939-42C3-9A1D-59364D855C15}" srcOrd="0" destOrd="2" presId="urn:microsoft.com/office/officeart/2005/8/layout/hList1"/>
    <dgm:cxn modelId="{23200BCC-2580-4650-88A7-B2505C5219FD}" type="presOf" srcId="{94C260E1-5958-4B59-A1D9-49927714DE42}" destId="{957EF677-EC2A-4FB6-B995-7D837D906435}" srcOrd="0" destOrd="1" presId="urn:microsoft.com/office/officeart/2005/8/layout/hList1"/>
    <dgm:cxn modelId="{A50DDBB5-5D1F-4DD8-B585-A09BF928DCA9}" srcId="{3D80D86B-889F-4DC6-B25C-838B1BAAB753}" destId="{10E4C416-F6BD-4899-8AB6-ABFB20A79F0E}" srcOrd="2" destOrd="0" parTransId="{4D419B80-C25C-41AB-9580-D2D754093C08}" sibTransId="{4A30A93C-BF1F-45F2-B2F9-A3A850B4BFB8}"/>
    <dgm:cxn modelId="{647E2E3F-B616-4885-AB3D-02D2080B4FF3}" srcId="{86FCDC54-B884-49F6-BBD8-B6CD1AB6C8D5}" destId="{EC3CA9A2-9C18-4FC1-A0D5-423C3366ABF0}" srcOrd="4" destOrd="0" parTransId="{06CE70A1-5FA9-43A6-B1DD-1B4BF2E14D07}" sibTransId="{9111624B-453D-45A7-892B-C2214E130464}"/>
    <dgm:cxn modelId="{D95852B1-61F4-444D-8A49-2DC9B5BA3F33}" type="presOf" srcId="{07410682-7CE8-4D41-A1D3-50D6B2969D5A}" destId="{CA929004-D362-4209-BB43-4F2291D1D94C}" srcOrd="0" destOrd="0" presId="urn:microsoft.com/office/officeart/2005/8/layout/hList1"/>
    <dgm:cxn modelId="{73D37FA9-C207-482C-8399-B2A009575A9B}" type="presOf" srcId="{111B04D7-61B9-443C-963E-C5271E371885}" destId="{957EF677-EC2A-4FB6-B995-7D837D906435}" srcOrd="0" destOrd="0" presId="urn:microsoft.com/office/officeart/2005/8/layout/hList1"/>
    <dgm:cxn modelId="{D5190807-D008-40B7-AF61-CD5D2C05C2C3}" srcId="{EFF24695-6F22-4B68-8A64-9927407CB275}" destId="{CD3A573B-A5CB-4DA0-9111-191714A874B8}" srcOrd="4" destOrd="0" parTransId="{4C7DE15A-73CE-4446-9157-F827CB7185C1}" sibTransId="{1A8F356A-BE13-4CC9-BD1D-1E39C827F395}"/>
    <dgm:cxn modelId="{4E7B2FD2-ADC6-4E88-9CEE-B5EA6935FCE0}" type="presOf" srcId="{E458123C-1FF4-4CF7-AAF6-3C0AB5FD9CE6}" destId="{1F9CE190-826E-438A-831C-850C562429B7}" srcOrd="0" destOrd="2" presId="urn:microsoft.com/office/officeart/2005/8/layout/hList1"/>
    <dgm:cxn modelId="{299A9840-9F18-4459-B3C6-F5537F054D7B}" type="presOf" srcId="{EFF24695-6F22-4B68-8A64-9927407CB275}" destId="{44A9A1B7-AC25-4C3E-BC29-1ACDAAC34C97}" srcOrd="0" destOrd="0" presId="urn:microsoft.com/office/officeart/2005/8/layout/hList1"/>
    <dgm:cxn modelId="{558F9CF1-908B-476E-A42E-EBC735674E8E}" type="presOf" srcId="{8EED0E21-74D1-4FD7-B7DA-9A291F45F92D}" destId="{274BA2EF-2890-4DA7-9447-667DC04C14A5}" srcOrd="0" destOrd="7" presId="urn:microsoft.com/office/officeart/2005/8/layout/hList1"/>
    <dgm:cxn modelId="{603B0FDD-BE50-43A9-8892-154FAD27A1CD}" srcId="{8DF779BE-34F1-4465-AA16-131413C2FDAD}" destId="{8A5C7BC7-059A-40D6-A082-092856E4C7C0}" srcOrd="8" destOrd="0" parTransId="{3967B105-7F10-4318-A913-2570529D29F0}" sibTransId="{AE40BA29-7D15-4F05-A7F8-F687D395DF1F}"/>
    <dgm:cxn modelId="{A83DFB1E-CF44-418F-BCAF-2520BFBF9DF1}" type="presOf" srcId="{8A5C7BC7-059A-40D6-A082-092856E4C7C0}" destId="{B52C81DE-B669-40C3-BCA6-E86F51C5903F}" srcOrd="0" destOrd="8" presId="urn:microsoft.com/office/officeart/2005/8/layout/hList1"/>
    <dgm:cxn modelId="{9ED8695B-0B19-4E88-AEED-50F21BB55CCF}" type="presOf" srcId="{1C8E6DCA-C579-4FAE-B079-93919BA2F3F0}" destId="{957EF677-EC2A-4FB6-B995-7D837D906435}" srcOrd="0" destOrd="6" presId="urn:microsoft.com/office/officeart/2005/8/layout/hList1"/>
    <dgm:cxn modelId="{5E483AB5-348B-46E3-A7AE-334030895A19}" type="presOf" srcId="{E12136D8-6691-4090-BB08-4E2BF5A85F8F}" destId="{274BA2EF-2890-4DA7-9447-667DC04C14A5}" srcOrd="0" destOrd="5" presId="urn:microsoft.com/office/officeart/2005/8/layout/hList1"/>
    <dgm:cxn modelId="{1A8B7EF3-72E8-4B08-B41C-9D4A140B9DF8}" type="presOf" srcId="{7BB4B566-438D-4898-930B-E66C52CD4A8D}" destId="{274BA2EF-2890-4DA7-9447-667DC04C14A5}" srcOrd="0" destOrd="1" presId="urn:microsoft.com/office/officeart/2005/8/layout/hList1"/>
    <dgm:cxn modelId="{6DB62096-0EBC-4F75-B78D-5172AAAD972A}" srcId="{EFF24695-6F22-4B68-8A64-9927407CB275}" destId="{B6EB6F22-8FCC-40B1-91DA-36FA843AF17E}" srcOrd="1" destOrd="0" parTransId="{6CA219C1-AF36-476D-8A7D-FD5A425A4996}" sibTransId="{4E77684B-0896-4075-8400-AAAC0CA7ACF9}"/>
    <dgm:cxn modelId="{19920E7F-8D8E-4DD4-A773-84EA5E57B885}" srcId="{86FCDC54-B884-49F6-BBD8-B6CD1AB6C8D5}" destId="{47209F2D-7368-49B1-B459-D52CC698B270}" srcOrd="2" destOrd="0" parTransId="{85EFFAE5-E35C-40DA-B73F-FD84A5F90754}" sibTransId="{6389DF57-0E78-491C-927A-486CBB0971D1}"/>
    <dgm:cxn modelId="{ACABA9C4-E2E3-436C-8A45-6C7F53A5AE84}" type="presOf" srcId="{2CAFF0D2-B1D4-409A-BA78-A770117B04FD}" destId="{1F9CE190-826E-438A-831C-850C562429B7}" srcOrd="0" destOrd="4" presId="urn:microsoft.com/office/officeart/2005/8/layout/hList1"/>
    <dgm:cxn modelId="{D30102D9-ABD8-4B08-A7F0-03AA6901E49A}" srcId="{3D80D86B-889F-4DC6-B25C-838B1BAAB753}" destId="{111B04D7-61B9-443C-963E-C5271E371885}" srcOrd="0" destOrd="0" parTransId="{D8E153C1-DED2-4D83-9BA5-85FFBB96BC6A}" sibTransId="{3B22AB4C-A187-4211-903B-F02D1C0D1059}"/>
    <dgm:cxn modelId="{8945333C-542A-459D-9004-FB6ECB87E12C}" srcId="{86FCDC54-B884-49F6-BBD8-B6CD1AB6C8D5}" destId="{229DDD87-47B5-4E0B-BF78-FA754100035C}" srcOrd="6" destOrd="0" parTransId="{32538C14-4F1C-4767-A8F4-5D9456369AFB}" sibTransId="{874A1CA6-2BC8-4FAF-93AE-1035A2D92D2F}"/>
    <dgm:cxn modelId="{F380BA31-F55E-412D-B01A-CF528531EE02}" srcId="{EFF24695-6F22-4B68-8A64-9927407CB275}" destId="{CB4E49AB-8CC2-44AA-8F37-2BB5395B5BB2}" srcOrd="5" destOrd="0" parTransId="{5BB021BB-083F-4BA4-85C6-8CAF588B81F8}" sibTransId="{D90EE1FA-97B1-4577-B918-11A957D9DF5E}"/>
    <dgm:cxn modelId="{828EC143-DFD1-49F0-B175-5656B3C08595}" type="presOf" srcId="{A81BD38A-D98E-4CE5-B3DD-1F2C6D4F054E}" destId="{957EF677-EC2A-4FB6-B995-7D837D906435}" srcOrd="0" destOrd="3" presId="urn:microsoft.com/office/officeart/2005/8/layout/hList1"/>
    <dgm:cxn modelId="{304230C8-051B-4384-A21D-EC0AFA8B472E}" srcId="{8DF779BE-34F1-4465-AA16-131413C2FDAD}" destId="{AC36009F-6D94-4098-9536-0737725B888A}" srcOrd="2" destOrd="0" parTransId="{BF63D116-9AFE-48B9-B354-E30B2FFC6ED5}" sibTransId="{2271D45E-380E-4390-A0F9-28F3FBC5102D}"/>
    <dgm:cxn modelId="{8E327F84-0D21-42A3-93F9-3AB1370E637C}" type="presOf" srcId="{AC36009F-6D94-4098-9536-0737725B888A}" destId="{B52C81DE-B669-40C3-BCA6-E86F51C5903F}" srcOrd="0" destOrd="2" presId="urn:microsoft.com/office/officeart/2005/8/layout/hList1"/>
    <dgm:cxn modelId="{22EE0C54-9399-4ECA-871F-53154F3E8CE6}" type="presOf" srcId="{A91E8592-F842-445F-8B98-45CFED5C3D86}" destId="{3B0F5AC9-7939-42C3-9A1D-59364D855C15}" srcOrd="0" destOrd="3" presId="urn:microsoft.com/office/officeart/2005/8/layout/hList1"/>
    <dgm:cxn modelId="{51F2BA18-243C-4F6D-95BA-0D8F21BC51C7}" srcId="{EFF24695-6F22-4B68-8A64-9927407CB275}" destId="{5489BAA3-EB5E-48A4-82F2-FA6F20F296C5}" srcOrd="6" destOrd="0" parTransId="{67F2E617-6830-4C53-A394-BA25CE46D9B8}" sibTransId="{E157F6E8-9695-4483-96C9-CD644412F854}"/>
    <dgm:cxn modelId="{7B16067D-2309-47F4-8FB2-2C9EEBF0EC2F}" srcId="{8DF779BE-34F1-4465-AA16-131413C2FDAD}" destId="{802E3358-4888-4922-81E0-925F7496CB4F}" srcOrd="7" destOrd="0" parTransId="{EAB05474-5C71-424C-9174-6D6B6BE51B45}" sibTransId="{4AD442F8-A177-48F4-8B4F-52F13A01ECE7}"/>
    <dgm:cxn modelId="{323BCCB3-BFB2-462F-8E17-03FA7364ED3D}" type="presOf" srcId="{E1E8B17E-B7F4-4B15-80C4-C00C1A507F56}" destId="{B52C81DE-B669-40C3-BCA6-E86F51C5903F}" srcOrd="0" destOrd="6" presId="urn:microsoft.com/office/officeart/2005/8/layout/hList1"/>
    <dgm:cxn modelId="{DC1B5204-3FB6-4E4B-93CC-D8E31C62DDF6}" srcId="{9565D18C-7241-4E28-A47E-37B7D19169CC}" destId="{2CAFF0D2-B1D4-409A-BA78-A770117B04FD}" srcOrd="4" destOrd="0" parTransId="{05340BE1-04F1-46BF-8BFD-823B10FD988F}" sibTransId="{12EE5291-68A6-4E99-8254-673FEECBBA9E}"/>
    <dgm:cxn modelId="{10C95F3C-7AD9-4A80-9C42-6BB1E3CC9F30}" type="presOf" srcId="{86FCDC54-B884-49F6-BBD8-B6CD1AB6C8D5}" destId="{BF53FEFD-1D0F-425B-8B2C-A977C16496CB}" srcOrd="0" destOrd="0" presId="urn:microsoft.com/office/officeart/2005/8/layout/hList1"/>
    <dgm:cxn modelId="{27E5B5BB-AD01-4C91-A2A5-F602DB28DEC5}" type="presOf" srcId="{EE6C05F4-6DEA-49DC-98FE-3F3C4B312B19}" destId="{957EF677-EC2A-4FB6-B995-7D837D906435}" srcOrd="0" destOrd="5" presId="urn:microsoft.com/office/officeart/2005/8/layout/hList1"/>
    <dgm:cxn modelId="{A54E7EBF-53FA-49C1-83E2-F00C827C8D06}" srcId="{8DF779BE-34F1-4465-AA16-131413C2FDAD}" destId="{7FE4C978-A2FE-4608-B4F1-60744F4F222D}" srcOrd="0" destOrd="0" parTransId="{6321CE4F-4FE7-412A-95C4-B0101B75504B}" sibTransId="{0B22ADCD-DC3A-4120-8A79-AD16DA19E8E9}"/>
    <dgm:cxn modelId="{BADD1940-F591-4017-97AC-294290065498}" type="presOf" srcId="{336BFD88-B28B-4688-9934-8A05912F7964}" destId="{B52C81DE-B669-40C3-BCA6-E86F51C5903F}" srcOrd="0" destOrd="9" presId="urn:microsoft.com/office/officeart/2005/8/layout/hList1"/>
    <dgm:cxn modelId="{71DBF469-5EB4-4426-96DC-9D867E9A9BA4}" type="presOf" srcId="{CB4E49AB-8CC2-44AA-8F37-2BB5395B5BB2}" destId="{3B0F5AC9-7939-42C3-9A1D-59364D855C15}" srcOrd="0" destOrd="5" presId="urn:microsoft.com/office/officeart/2005/8/layout/hList1"/>
    <dgm:cxn modelId="{CA24A237-EACB-447C-B885-EFF794605502}" type="presOf" srcId="{CD3A573B-A5CB-4DA0-9111-191714A874B8}" destId="{3B0F5AC9-7939-42C3-9A1D-59364D855C15}" srcOrd="0" destOrd="4" presId="urn:microsoft.com/office/officeart/2005/8/layout/hList1"/>
    <dgm:cxn modelId="{591224D2-878A-43CD-AC67-40B287A89EBA}" type="presOf" srcId="{1948D560-84C2-42B5-AF91-B84695F2D2BF}" destId="{957EF677-EC2A-4FB6-B995-7D837D906435}" srcOrd="0" destOrd="7" presId="urn:microsoft.com/office/officeart/2005/8/layout/hList1"/>
    <dgm:cxn modelId="{E89920E5-4371-40E9-8048-4FD1429CDEF6}" type="presOf" srcId="{99EF9336-23E0-412B-9947-530C238EC466}" destId="{1F9CE190-826E-438A-831C-850C562429B7}" srcOrd="0" destOrd="1" presId="urn:microsoft.com/office/officeart/2005/8/layout/hList1"/>
    <dgm:cxn modelId="{05E08CB3-EB43-4B33-A91D-20782DA62B78}" srcId="{3D80D86B-889F-4DC6-B25C-838B1BAAB753}" destId="{1948D560-84C2-42B5-AF91-B84695F2D2BF}" srcOrd="7" destOrd="0" parTransId="{4DEF23AA-A364-4AC3-BAE7-D189C83FB6E8}" sibTransId="{76C6F2C1-19BF-44D9-8631-7E78B72C448F}"/>
    <dgm:cxn modelId="{5AB28FE2-5DBD-47F3-BCB0-0BFCA3AAE1C6}" srcId="{07410682-7CE8-4D41-A1D3-50D6B2969D5A}" destId="{EFF24695-6F22-4B68-8A64-9927407CB275}" srcOrd="3" destOrd="0" parTransId="{FE2E4DDF-7F6B-46BF-BCFA-6506A1FA6D23}" sibTransId="{174890B8-047C-4FFF-BDB9-DEE8AB137F56}"/>
    <dgm:cxn modelId="{862CAEE9-79FE-46A4-A6F4-45B4F98C1A73}" type="presOf" srcId="{75692ED5-6BF3-4D5C-9E75-86DF212A4F93}" destId="{274BA2EF-2890-4DA7-9447-667DC04C14A5}" srcOrd="0" destOrd="0" presId="urn:microsoft.com/office/officeart/2005/8/layout/hList1"/>
    <dgm:cxn modelId="{1A2E4DB1-472E-4113-9B00-C87ACBAB9322}" srcId="{86FCDC54-B884-49F6-BBD8-B6CD1AB6C8D5}" destId="{E12136D8-6691-4090-BB08-4E2BF5A85F8F}" srcOrd="5" destOrd="0" parTransId="{8AFA4BE4-0DB2-4CFB-A6BF-F90BC2D9BF82}" sibTransId="{01CA8B0E-C9CC-45CA-800F-770F422EA835}"/>
    <dgm:cxn modelId="{4B4F77D2-8DBF-4089-B30B-8BB1D7187E17}" type="presOf" srcId="{24C46EC3-4C67-438C-8254-DF2E7E849291}" destId="{1F9CE190-826E-438A-831C-850C562429B7}" srcOrd="0" destOrd="3" presId="urn:microsoft.com/office/officeart/2005/8/layout/hList1"/>
    <dgm:cxn modelId="{2F44AA05-F360-4AE6-9F1C-201B78D71AB8}" srcId="{9565D18C-7241-4E28-A47E-37B7D19169CC}" destId="{A10665FF-1036-4A67-9D32-20D234D29CD4}" srcOrd="0" destOrd="0" parTransId="{9406CFFB-B5F6-4EC7-B5CD-E745BED6628A}" sibTransId="{41DF5635-8837-4C14-A5D0-F0C817C4BE7D}"/>
    <dgm:cxn modelId="{A8A081A3-83D6-4C34-9406-5C370CEFC2AC}" srcId="{07410682-7CE8-4D41-A1D3-50D6B2969D5A}" destId="{9565D18C-7241-4E28-A47E-37B7D19169CC}" srcOrd="2" destOrd="0" parTransId="{D747F37F-AE3B-47FA-AECC-1E0BCDE7E12F}" sibTransId="{D1AF4968-8FF6-4F44-BB19-39145E15162F}"/>
    <dgm:cxn modelId="{F5BE3419-7CF3-4746-81ED-755E0CBD6410}" type="presOf" srcId="{F5494060-BD5E-49EC-A96D-5A69B735C5B9}" destId="{B52C81DE-B669-40C3-BCA6-E86F51C5903F}" srcOrd="0" destOrd="3" presId="urn:microsoft.com/office/officeart/2005/8/layout/hList1"/>
    <dgm:cxn modelId="{6FE0481A-7074-4257-9C0B-5C200776154C}" type="presOf" srcId="{C7102969-BE03-49E4-BE1B-1D7A193A2C2B}" destId="{B52C81DE-B669-40C3-BCA6-E86F51C5903F}" srcOrd="0" destOrd="1" presId="urn:microsoft.com/office/officeart/2005/8/layout/hList1"/>
    <dgm:cxn modelId="{5B1E8F20-6E95-49C1-812D-3F209A28B89F}" type="presOf" srcId="{2783917D-5D04-4B7C-8458-E512562E1894}" destId="{3B0F5AC9-7939-42C3-9A1D-59364D855C15}" srcOrd="0" destOrd="7" presId="urn:microsoft.com/office/officeart/2005/8/layout/hList1"/>
    <dgm:cxn modelId="{73ED3989-4812-4F3A-82D0-61895E8A5ADF}" type="presOf" srcId="{3D80D86B-889F-4DC6-B25C-838B1BAAB753}" destId="{162DDD3C-5F6E-4433-948D-D22F4DBA6E84}" srcOrd="0" destOrd="0" presId="urn:microsoft.com/office/officeart/2005/8/layout/hList1"/>
    <dgm:cxn modelId="{24F755B1-BF57-47B2-8DCA-3FAA05445606}" srcId="{07410682-7CE8-4D41-A1D3-50D6B2969D5A}" destId="{8DF779BE-34F1-4465-AA16-131413C2FDAD}" srcOrd="4" destOrd="0" parTransId="{0EB80EE3-02B7-4290-A080-75BCF2D605A7}" sibTransId="{F1F6BFB9-6F85-4D39-A3CB-EB2C97B49F26}"/>
    <dgm:cxn modelId="{4478D662-47E3-44DC-8213-F3BDAB21C731}" srcId="{07410682-7CE8-4D41-A1D3-50D6B2969D5A}" destId="{3D80D86B-889F-4DC6-B25C-838B1BAAB753}" srcOrd="1" destOrd="0" parTransId="{B0EB616F-0636-44C0-B5CA-C0C258FD98CA}" sibTransId="{BA82EDA2-E4AD-4D00-9834-C45E173E8A5F}"/>
    <dgm:cxn modelId="{0B2D7D7E-7672-4B3D-85EB-9C240BE457C6}" srcId="{EFF24695-6F22-4B68-8A64-9927407CB275}" destId="{2783917D-5D04-4B7C-8458-E512562E1894}" srcOrd="7" destOrd="0" parTransId="{9A06AF63-7BEF-4077-9C38-5B6EDC5524AD}" sibTransId="{C1C8248C-F4D4-4B2C-BBC3-1C10FDD2C50B}"/>
    <dgm:cxn modelId="{1AD35688-9003-4A5D-A1B3-FDAE3A906746}" type="presOf" srcId="{9565D18C-7241-4E28-A47E-37B7D19169CC}" destId="{087D72D5-98AF-4692-A3DA-DB7A3DA750B3}" srcOrd="0" destOrd="0" presId="urn:microsoft.com/office/officeart/2005/8/layout/hList1"/>
    <dgm:cxn modelId="{3E28293B-8F46-45F4-BF16-4060001EA10A}" srcId="{8DF779BE-34F1-4465-AA16-131413C2FDAD}" destId="{F5494060-BD5E-49EC-A96D-5A69B735C5B9}" srcOrd="3" destOrd="0" parTransId="{E29BE374-D0FC-4869-A722-1843D2712107}" sibTransId="{F15FD1CF-D4E8-4376-81AE-89078BE9B9B6}"/>
    <dgm:cxn modelId="{03AECC34-A22B-42AB-9E03-D27AF35EF141}" type="presOf" srcId="{53507372-63CD-4F22-8291-B543B61C5EC8}" destId="{B52C81DE-B669-40C3-BCA6-E86F51C5903F}" srcOrd="0" destOrd="5" presId="urn:microsoft.com/office/officeart/2005/8/layout/hList1"/>
    <dgm:cxn modelId="{469E59D0-858E-4232-85B7-5610457FB657}" type="presOf" srcId="{7FE4C978-A2FE-4608-B4F1-60744F4F222D}" destId="{B52C81DE-B669-40C3-BCA6-E86F51C5903F}" srcOrd="0" destOrd="0" presId="urn:microsoft.com/office/officeart/2005/8/layout/hList1"/>
    <dgm:cxn modelId="{138E944A-180A-460D-AF8C-01DA660FAEF8}" srcId="{EFF24695-6F22-4B68-8A64-9927407CB275}" destId="{A91E8592-F842-445F-8B98-45CFED5C3D86}" srcOrd="3" destOrd="0" parTransId="{A23C99E1-25C4-451E-9AF2-CA48F612E416}" sibTransId="{02C1C29E-FD15-4259-BA36-65FF1B81888D}"/>
    <dgm:cxn modelId="{3C48F462-08B3-48C6-BC17-55D2B376B7BC}" srcId="{EFF24695-6F22-4B68-8A64-9927407CB275}" destId="{91B93395-36C1-4946-BD16-B9881C8A94EF}" srcOrd="2" destOrd="0" parTransId="{21258572-E67F-4CD9-811B-81CBA40BFBFD}" sibTransId="{BB63F4CA-21B9-4195-BB79-D1F4C16BAF51}"/>
    <dgm:cxn modelId="{3CBF82CB-728B-482B-BEDD-6F744436D242}" type="presOf" srcId="{8DF779BE-34F1-4465-AA16-131413C2FDAD}" destId="{96DDE4B9-0A9F-4FFC-994B-E763FDF0C9CF}" srcOrd="0" destOrd="0" presId="urn:microsoft.com/office/officeart/2005/8/layout/hList1"/>
    <dgm:cxn modelId="{FC6F08BA-6925-4D53-A748-2428399EAD6D}" srcId="{3D80D86B-889F-4DC6-B25C-838B1BAAB753}" destId="{EE6C05F4-6DEA-49DC-98FE-3F3C4B312B19}" srcOrd="5" destOrd="0" parTransId="{0180595D-32DC-477D-8400-44793098EA29}" sibTransId="{A7BEFFB8-F987-430D-92AA-4345640CC72B}"/>
    <dgm:cxn modelId="{AE569A4E-A4FB-476E-96BC-7F4D1248D108}" type="presOf" srcId="{EC3CA9A2-9C18-4FC1-A0D5-423C3366ABF0}" destId="{274BA2EF-2890-4DA7-9447-667DC04C14A5}" srcOrd="0" destOrd="4" presId="urn:microsoft.com/office/officeart/2005/8/layout/hList1"/>
    <dgm:cxn modelId="{400C4D05-C6E9-4FCF-9783-FFD26EA5979D}" srcId="{3D80D86B-889F-4DC6-B25C-838B1BAAB753}" destId="{1C8E6DCA-C579-4FAE-B079-93919BA2F3F0}" srcOrd="6" destOrd="0" parTransId="{9BF20BE2-B012-4171-A2CF-5BDAACBBF867}" sibTransId="{8641FD36-DACB-419E-8AFE-272F94CEACF6}"/>
    <dgm:cxn modelId="{F945945F-3A16-40D5-A049-7D2CF84DB6CA}" srcId="{EFF24695-6F22-4B68-8A64-9927407CB275}" destId="{6FE5AED1-E452-49C4-8470-ABFEE4CD8A8C}" srcOrd="0" destOrd="0" parTransId="{27698C36-120F-4CEE-814A-C103CEEB1FAA}" sibTransId="{F8ABBC53-F4E6-4F1D-A1F6-9410B0B3EEB2}"/>
    <dgm:cxn modelId="{9112F4B4-5BE8-4613-9C41-B83900142190}" type="presOf" srcId="{802E3358-4888-4922-81E0-925F7496CB4F}" destId="{B52C81DE-B669-40C3-BCA6-E86F51C5903F}" srcOrd="0" destOrd="7" presId="urn:microsoft.com/office/officeart/2005/8/layout/hList1"/>
    <dgm:cxn modelId="{1625CB4E-0C5E-4AB4-AC00-EF9DF7D42AD3}" srcId="{8DF779BE-34F1-4465-AA16-131413C2FDAD}" destId="{336BFD88-B28B-4688-9934-8A05912F7964}" srcOrd="9" destOrd="0" parTransId="{F9F596E7-A415-4C4C-A473-BEB64CF9150C}" sibTransId="{32A707A0-DC47-4201-8C40-276DAF8BA42C}"/>
    <dgm:cxn modelId="{0D0ED11B-4E25-42A4-B9C7-EA5FBE2E7319}" type="presOf" srcId="{229DDD87-47B5-4E0B-BF78-FA754100035C}" destId="{274BA2EF-2890-4DA7-9447-667DC04C14A5}" srcOrd="0" destOrd="6" presId="urn:microsoft.com/office/officeart/2005/8/layout/hList1"/>
    <dgm:cxn modelId="{C5290C8B-783B-47F1-8B66-EAA66193A9B2}" srcId="{8DF779BE-34F1-4465-AA16-131413C2FDAD}" destId="{E1E8B17E-B7F4-4B15-80C4-C00C1A507F56}" srcOrd="6" destOrd="0" parTransId="{59B631EB-4F99-4EAF-9CEB-399A0091178F}" sibTransId="{BF2935BB-CCA2-4957-9315-56A83E73CA8F}"/>
    <dgm:cxn modelId="{B008A065-A480-4527-AC79-E4E1685BAC14}" srcId="{86FCDC54-B884-49F6-BBD8-B6CD1AB6C8D5}" destId="{75692ED5-6BF3-4D5C-9E75-86DF212A4F93}" srcOrd="0" destOrd="0" parTransId="{0D9B902C-0E58-4CEA-A39A-704341B99661}" sibTransId="{9828E859-AE25-40BA-A4FD-13404717B80A}"/>
    <dgm:cxn modelId="{7524C725-7875-4F44-BE5A-BE5B419D5D72}" srcId="{3D80D86B-889F-4DC6-B25C-838B1BAAB753}" destId="{A81BD38A-D98E-4CE5-B3DD-1F2C6D4F054E}" srcOrd="3" destOrd="0" parTransId="{C2AA25F9-7E7D-45EA-998B-55F729C55C12}" sibTransId="{373E45EF-6FFB-4CDE-8F8C-EF19DBE49348}"/>
    <dgm:cxn modelId="{BE6C80AF-F243-42AE-B579-8D841603AE25}" type="presOf" srcId="{B6EB6F22-8FCC-40B1-91DA-36FA843AF17E}" destId="{3B0F5AC9-7939-42C3-9A1D-59364D855C15}" srcOrd="0" destOrd="1" presId="urn:microsoft.com/office/officeart/2005/8/layout/hList1"/>
    <dgm:cxn modelId="{716B73C5-F6BD-461C-9F03-E337040DB24A}" srcId="{3D80D86B-889F-4DC6-B25C-838B1BAAB753}" destId="{05701C28-B74D-43DF-91BD-C3FC4CAB20FE}" srcOrd="4" destOrd="0" parTransId="{C87E800D-F4CA-4C5C-AB8A-FD6C91B46C6F}" sibTransId="{100BCE2C-7689-4D38-9166-91CC547D469A}"/>
    <dgm:cxn modelId="{F7B5D28A-73AB-4AB6-A199-6E168EEA3F86}" type="presOf" srcId="{05701C28-B74D-43DF-91BD-C3FC4CAB20FE}" destId="{957EF677-EC2A-4FB6-B995-7D837D906435}" srcOrd="0" destOrd="4" presId="urn:microsoft.com/office/officeart/2005/8/layout/hList1"/>
    <dgm:cxn modelId="{48ED7CCC-3A6A-4DAB-B27B-092F07DE57B7}" type="presOf" srcId="{5E65C2CB-DBC6-4B9F-820B-26E4A4953596}" destId="{1F9CE190-826E-438A-831C-850C562429B7}" srcOrd="0" destOrd="5" presId="urn:microsoft.com/office/officeart/2005/8/layout/hList1"/>
    <dgm:cxn modelId="{BB8B4DD4-BEAE-42D8-A30D-B1F6EDCD6017}" srcId="{86FCDC54-B884-49F6-BBD8-B6CD1AB6C8D5}" destId="{8EED0E21-74D1-4FD7-B7DA-9A291F45F92D}" srcOrd="7" destOrd="0" parTransId="{8465E4DF-846F-4C23-A7EB-B740AC38FDFA}" sibTransId="{D83DCD57-FFBF-4BD4-8B25-38A56BFB9603}"/>
    <dgm:cxn modelId="{8BB49682-10E4-4F77-9D9F-E5D8130C0183}" srcId="{9565D18C-7241-4E28-A47E-37B7D19169CC}" destId="{E458123C-1FF4-4CF7-AAF6-3C0AB5FD9CE6}" srcOrd="2" destOrd="0" parTransId="{C0703EC2-F60B-4FEF-9F6D-2767328F1EBC}" sibTransId="{DFCAF4C9-3DC3-47B8-BC96-8D775DD256A4}"/>
    <dgm:cxn modelId="{859AEBDE-7314-44B8-867E-3475894E050D}" srcId="{9565D18C-7241-4E28-A47E-37B7D19169CC}" destId="{5E65C2CB-DBC6-4B9F-820B-26E4A4953596}" srcOrd="5" destOrd="0" parTransId="{58C1E1F2-3FD7-45F5-8C9C-2F55F2C7B3B9}" sibTransId="{25A70220-B43A-443A-BDEC-F23B8BAE03A0}"/>
    <dgm:cxn modelId="{207A54D1-41D5-4021-B8CF-595AB6611CDB}" srcId="{8DF779BE-34F1-4465-AA16-131413C2FDAD}" destId="{9AE9AF55-19BD-4872-8838-EA199DA86815}" srcOrd="4" destOrd="0" parTransId="{B0F87DCD-AD79-475A-B710-2F0AF526C26A}" sibTransId="{8A6997C1-5358-46C9-883C-C18BA21C3267}"/>
    <dgm:cxn modelId="{2C03FB17-2AE2-473B-9C62-A2612AB30099}" srcId="{8DF779BE-34F1-4465-AA16-131413C2FDAD}" destId="{53507372-63CD-4F22-8291-B543B61C5EC8}" srcOrd="5" destOrd="0" parTransId="{9ED9B030-B33F-4ACA-9006-869F224967E8}" sibTransId="{2C007401-6CE1-4A88-8ECA-8D9BE5D82EF2}"/>
    <dgm:cxn modelId="{E8349A4E-0C9C-4CB3-AF43-99AE6EA82FBE}" type="presOf" srcId="{6FE5AED1-E452-49C4-8470-ABFEE4CD8A8C}" destId="{3B0F5AC9-7939-42C3-9A1D-59364D855C15}" srcOrd="0" destOrd="0" presId="urn:microsoft.com/office/officeart/2005/8/layout/hList1"/>
    <dgm:cxn modelId="{DF34CA64-056A-4679-86CB-9F143FAE98BA}" type="presOf" srcId="{10E4C416-F6BD-4899-8AB6-ABFB20A79F0E}" destId="{957EF677-EC2A-4FB6-B995-7D837D906435}" srcOrd="0" destOrd="2" presId="urn:microsoft.com/office/officeart/2005/8/layout/hList1"/>
    <dgm:cxn modelId="{65CFBF8C-866B-47AA-9435-9D2DFFCA14D7}" type="presOf" srcId="{ACA8ED94-8D86-424F-8D3A-8370FB2E0FE3}" destId="{274BA2EF-2890-4DA7-9447-667DC04C14A5}" srcOrd="0" destOrd="3" presId="urn:microsoft.com/office/officeart/2005/8/layout/hList1"/>
    <dgm:cxn modelId="{C451BFE0-0041-429D-9BB4-4F1E4F2A33C9}" srcId="{9565D18C-7241-4E28-A47E-37B7D19169CC}" destId="{99EF9336-23E0-412B-9947-530C238EC466}" srcOrd="1" destOrd="0" parTransId="{EA1A6731-4563-41EB-A2AF-D4AD656F2FA9}" sibTransId="{20E73929-7E44-446A-BF49-23127C7B4172}"/>
    <dgm:cxn modelId="{7B0C7374-FDD5-42A2-B213-B956868972CE}" type="presOf" srcId="{47209F2D-7368-49B1-B459-D52CC698B270}" destId="{274BA2EF-2890-4DA7-9447-667DC04C14A5}" srcOrd="0" destOrd="2" presId="urn:microsoft.com/office/officeart/2005/8/layout/hList1"/>
    <dgm:cxn modelId="{9EF88255-F048-48E7-8AC5-FD5FB72C3900}" srcId="{07410682-7CE8-4D41-A1D3-50D6B2969D5A}" destId="{86FCDC54-B884-49F6-BBD8-B6CD1AB6C8D5}" srcOrd="0" destOrd="0" parTransId="{3F5F77DE-5E05-411F-801F-E6C8C7E65509}" sibTransId="{B8CCBD2E-D7FC-4BCD-A583-67A0820F85E4}"/>
    <dgm:cxn modelId="{44F44B9B-EF34-4607-AE28-2250BBD9E5D6}" type="presOf" srcId="{A10665FF-1036-4A67-9D32-20D234D29CD4}" destId="{1F9CE190-826E-438A-831C-850C562429B7}" srcOrd="0" destOrd="0" presId="urn:microsoft.com/office/officeart/2005/8/layout/hList1"/>
    <dgm:cxn modelId="{BB9650C6-5AC8-43E7-A382-49CE96E1DA2E}" srcId="{8DF779BE-34F1-4465-AA16-131413C2FDAD}" destId="{C7102969-BE03-49E4-BE1B-1D7A193A2C2B}" srcOrd="1" destOrd="0" parTransId="{D28FCB61-F4D9-43C7-83BF-622886259EC0}" sibTransId="{5BEE00C0-71CE-4458-AE8D-D3B1FBC9245E}"/>
    <dgm:cxn modelId="{4FE0AC92-0F32-4174-9E51-C898A5BAFFC1}" type="presParOf" srcId="{CA929004-D362-4209-BB43-4F2291D1D94C}" destId="{E1513AD7-6B07-44F7-9FDC-931B9B5CAE87}" srcOrd="0" destOrd="0" presId="urn:microsoft.com/office/officeart/2005/8/layout/hList1"/>
    <dgm:cxn modelId="{023D40D6-F730-4F18-A1FE-E774CBDE9FE1}" type="presParOf" srcId="{E1513AD7-6B07-44F7-9FDC-931B9B5CAE87}" destId="{BF53FEFD-1D0F-425B-8B2C-A977C16496CB}" srcOrd="0" destOrd="0" presId="urn:microsoft.com/office/officeart/2005/8/layout/hList1"/>
    <dgm:cxn modelId="{A32A61F5-6E59-4E7F-8234-151A3D74906C}" type="presParOf" srcId="{E1513AD7-6B07-44F7-9FDC-931B9B5CAE87}" destId="{274BA2EF-2890-4DA7-9447-667DC04C14A5}" srcOrd="1" destOrd="0" presId="urn:microsoft.com/office/officeart/2005/8/layout/hList1"/>
    <dgm:cxn modelId="{5E22E826-B83A-4B09-A0FD-E0D6EE4BD0AA}" type="presParOf" srcId="{CA929004-D362-4209-BB43-4F2291D1D94C}" destId="{10DF4117-7BA7-46D8-A2F3-C2F7497A8F9C}" srcOrd="1" destOrd="0" presId="urn:microsoft.com/office/officeart/2005/8/layout/hList1"/>
    <dgm:cxn modelId="{874C5310-CF3D-4F47-9FA7-8394542A5F39}" type="presParOf" srcId="{CA929004-D362-4209-BB43-4F2291D1D94C}" destId="{BF3E010E-9DF5-4365-ACE2-391D7EFE4540}" srcOrd="2" destOrd="0" presId="urn:microsoft.com/office/officeart/2005/8/layout/hList1"/>
    <dgm:cxn modelId="{BDE2E6C4-0DF4-4884-B831-37AA9DDA086B}" type="presParOf" srcId="{BF3E010E-9DF5-4365-ACE2-391D7EFE4540}" destId="{162DDD3C-5F6E-4433-948D-D22F4DBA6E84}" srcOrd="0" destOrd="0" presId="urn:microsoft.com/office/officeart/2005/8/layout/hList1"/>
    <dgm:cxn modelId="{C1BD3EDD-E9CF-4590-9C74-A53BDBFD53F6}" type="presParOf" srcId="{BF3E010E-9DF5-4365-ACE2-391D7EFE4540}" destId="{957EF677-EC2A-4FB6-B995-7D837D906435}" srcOrd="1" destOrd="0" presId="urn:microsoft.com/office/officeart/2005/8/layout/hList1"/>
    <dgm:cxn modelId="{180E434A-8DE4-4FE3-9A14-E9B374C68601}" type="presParOf" srcId="{CA929004-D362-4209-BB43-4F2291D1D94C}" destId="{93DDBFAF-2A62-4214-93ED-ACE5B8B7159F}" srcOrd="3" destOrd="0" presId="urn:microsoft.com/office/officeart/2005/8/layout/hList1"/>
    <dgm:cxn modelId="{DA2B725D-88A1-40FB-8AE5-AAB67E55C53E}" type="presParOf" srcId="{CA929004-D362-4209-BB43-4F2291D1D94C}" destId="{F7BA4C21-0089-4F18-9BF5-48421A6413F3}" srcOrd="4" destOrd="0" presId="urn:microsoft.com/office/officeart/2005/8/layout/hList1"/>
    <dgm:cxn modelId="{5247DCB5-3041-415F-95C3-FFE6D15FF215}" type="presParOf" srcId="{F7BA4C21-0089-4F18-9BF5-48421A6413F3}" destId="{087D72D5-98AF-4692-A3DA-DB7A3DA750B3}" srcOrd="0" destOrd="0" presId="urn:microsoft.com/office/officeart/2005/8/layout/hList1"/>
    <dgm:cxn modelId="{DB7EB0DC-8D2A-4154-A25B-06AFFA33EB92}" type="presParOf" srcId="{F7BA4C21-0089-4F18-9BF5-48421A6413F3}" destId="{1F9CE190-826E-438A-831C-850C562429B7}" srcOrd="1" destOrd="0" presId="urn:microsoft.com/office/officeart/2005/8/layout/hList1"/>
    <dgm:cxn modelId="{C9E5CACD-FBCC-4EF7-9CE6-43BCD37D4D05}" type="presParOf" srcId="{CA929004-D362-4209-BB43-4F2291D1D94C}" destId="{CFB57419-0D9E-48ED-9058-FE4427D3790C}" srcOrd="5" destOrd="0" presId="urn:microsoft.com/office/officeart/2005/8/layout/hList1"/>
    <dgm:cxn modelId="{441986E9-1959-4548-803E-C8C08007D10E}" type="presParOf" srcId="{CA929004-D362-4209-BB43-4F2291D1D94C}" destId="{24073009-9D60-429B-93AC-225E22D3ADE7}" srcOrd="6" destOrd="0" presId="urn:microsoft.com/office/officeart/2005/8/layout/hList1"/>
    <dgm:cxn modelId="{DA105EF5-F148-4E60-952E-353D01B32F08}" type="presParOf" srcId="{24073009-9D60-429B-93AC-225E22D3ADE7}" destId="{44A9A1B7-AC25-4C3E-BC29-1ACDAAC34C97}" srcOrd="0" destOrd="0" presId="urn:microsoft.com/office/officeart/2005/8/layout/hList1"/>
    <dgm:cxn modelId="{531AC3B0-5B98-4034-ACAE-BD04D64B0EF8}" type="presParOf" srcId="{24073009-9D60-429B-93AC-225E22D3ADE7}" destId="{3B0F5AC9-7939-42C3-9A1D-59364D855C15}" srcOrd="1" destOrd="0" presId="urn:microsoft.com/office/officeart/2005/8/layout/hList1"/>
    <dgm:cxn modelId="{2C88BDBF-FCDA-4136-9D1B-E86021AAACB0}" type="presParOf" srcId="{CA929004-D362-4209-BB43-4F2291D1D94C}" destId="{12B79C1A-E791-4302-9486-E7810B0497BB}" srcOrd="7" destOrd="0" presId="urn:microsoft.com/office/officeart/2005/8/layout/hList1"/>
    <dgm:cxn modelId="{204C35F1-3A93-4FAC-B4D4-F0824E892B74}" type="presParOf" srcId="{CA929004-D362-4209-BB43-4F2291D1D94C}" destId="{44CC4607-A639-4285-B34C-25BB02EB655F}" srcOrd="8" destOrd="0" presId="urn:microsoft.com/office/officeart/2005/8/layout/hList1"/>
    <dgm:cxn modelId="{3E99AC90-F8EE-47D0-9507-B3ACFB824516}" type="presParOf" srcId="{44CC4607-A639-4285-B34C-25BB02EB655F}" destId="{96DDE4B9-0A9F-4FFC-994B-E763FDF0C9CF}" srcOrd="0" destOrd="0" presId="urn:microsoft.com/office/officeart/2005/8/layout/hList1"/>
    <dgm:cxn modelId="{C5F51012-3549-4472-97BA-A0FC66ABA20E}" type="presParOf" srcId="{44CC4607-A639-4285-B34C-25BB02EB655F}" destId="{B52C81DE-B669-40C3-BCA6-E86F51C590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975A19-85AA-402C-A602-2999CDB9A43A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6BD63C-3359-4293-B29B-A71E0F615BC4}">
      <dgm:prSet phldrT="[Text]" custT="1"/>
      <dgm:spPr/>
      <dgm:t>
        <a:bodyPr/>
        <a:lstStyle/>
        <a:p>
          <a:r>
            <a:rPr lang="en-GB" sz="2400" b="1" dirty="0" smtClean="0"/>
            <a:t>Design of innovative curricula </a:t>
          </a:r>
          <a:r>
            <a:rPr lang="en-GB" sz="2400" dirty="0" smtClean="0"/>
            <a:t>or introducing innovative elements in the existing curricula</a:t>
          </a:r>
          <a:endParaRPr lang="en-US" sz="2400" dirty="0"/>
        </a:p>
      </dgm:t>
    </dgm:pt>
    <dgm:pt modelId="{404217B4-1154-4D40-8E0B-2A3276FA89DB}" type="parTrans" cxnId="{D13D625A-33E7-44A5-B471-80350B2BC2B0}">
      <dgm:prSet/>
      <dgm:spPr/>
      <dgm:t>
        <a:bodyPr/>
        <a:lstStyle/>
        <a:p>
          <a:endParaRPr lang="en-US"/>
        </a:p>
      </dgm:t>
    </dgm:pt>
    <dgm:pt modelId="{FAA1F9A3-89B7-4515-9895-1BABAC044375}" type="sibTrans" cxnId="{D13D625A-33E7-44A5-B471-80350B2BC2B0}">
      <dgm:prSet/>
      <dgm:spPr/>
      <dgm:t>
        <a:bodyPr/>
        <a:lstStyle/>
        <a:p>
          <a:endParaRPr lang="en-US"/>
        </a:p>
      </dgm:t>
    </dgm:pt>
    <dgm:pt modelId="{A0B438CB-0A34-4EF3-9297-694E4571B777}">
      <dgm:prSet custT="1"/>
      <dgm:spPr/>
      <dgm:t>
        <a:bodyPr/>
        <a:lstStyle/>
        <a:p>
          <a:r>
            <a:rPr lang="en-GB" sz="2400" dirty="0" smtClean="0"/>
            <a:t>I</a:t>
          </a:r>
          <a:r>
            <a:rPr lang="en-GB" sz="2400" b="1" dirty="0" smtClean="0"/>
            <a:t>nnovative learning and teaching methods </a:t>
          </a:r>
          <a:r>
            <a:rPr lang="en-GB" sz="2400" dirty="0" smtClean="0"/>
            <a:t>(i.e. learner-centred and real problem-based teaching )</a:t>
          </a:r>
          <a:endParaRPr lang="fr-BE" sz="2400" dirty="0"/>
        </a:p>
      </dgm:t>
    </dgm:pt>
    <dgm:pt modelId="{2436319D-8082-4FD4-B012-88BC03681762}" type="parTrans" cxnId="{677CCE3F-74C8-4361-AFA4-A8E13B79AC6F}">
      <dgm:prSet/>
      <dgm:spPr/>
      <dgm:t>
        <a:bodyPr/>
        <a:lstStyle/>
        <a:p>
          <a:endParaRPr lang="en-US"/>
        </a:p>
      </dgm:t>
    </dgm:pt>
    <dgm:pt modelId="{A51C5373-1E50-4750-9389-3E400ED12DA1}" type="sibTrans" cxnId="{677CCE3F-74C8-4361-AFA4-A8E13B79AC6F}">
      <dgm:prSet/>
      <dgm:spPr/>
      <dgm:t>
        <a:bodyPr/>
        <a:lstStyle/>
        <a:p>
          <a:endParaRPr lang="en-US"/>
        </a:p>
      </dgm:t>
    </dgm:pt>
    <dgm:pt modelId="{A3D335DC-E0C1-4AC2-9A33-C683C688C19B}">
      <dgm:prSet custT="1"/>
      <dgm:spPr/>
      <dgm:t>
        <a:bodyPr/>
        <a:lstStyle/>
        <a:p>
          <a:r>
            <a:rPr lang="en-GB" sz="2400" dirty="0" smtClean="0"/>
            <a:t>Active </a:t>
          </a:r>
          <a:r>
            <a:rPr lang="en-GB" sz="2400" b="1" dirty="0" smtClean="0"/>
            <a:t>engagement with the business world and with research: </a:t>
          </a:r>
          <a:r>
            <a:rPr lang="en-GB" sz="2400" dirty="0" smtClean="0"/>
            <a:t>organisation of educational programmes and activities </a:t>
          </a:r>
          <a:r>
            <a:rPr lang="en-GB" sz="2400" dirty="0" smtClean="0">
              <a:solidFill>
                <a:srgbClr val="FF0000"/>
              </a:solidFill>
            </a:rPr>
            <a:t>with</a:t>
          </a:r>
          <a:r>
            <a:rPr lang="en-GB" sz="2400" dirty="0" smtClean="0"/>
            <a:t> and </a:t>
          </a:r>
          <a:r>
            <a:rPr lang="en-GB" sz="2400" dirty="0" smtClean="0">
              <a:solidFill>
                <a:srgbClr val="FF0000"/>
              </a:solidFill>
            </a:rPr>
            <a:t>within</a:t>
          </a:r>
          <a:r>
            <a:rPr lang="en-GB" sz="2400" dirty="0" smtClean="0"/>
            <a:t> enterprises</a:t>
          </a:r>
          <a:endParaRPr lang="fr-BE" sz="2400" dirty="0"/>
        </a:p>
      </dgm:t>
    </dgm:pt>
    <dgm:pt modelId="{53090E30-5D4F-49A1-85F9-454CE5068025}" type="parTrans" cxnId="{ACE2CFB5-6FFD-40C9-8D81-F0312DBA05C7}">
      <dgm:prSet/>
      <dgm:spPr/>
      <dgm:t>
        <a:bodyPr/>
        <a:lstStyle/>
        <a:p>
          <a:endParaRPr lang="en-US"/>
        </a:p>
      </dgm:t>
    </dgm:pt>
    <dgm:pt modelId="{002C6B38-6795-4C11-BB69-AF3630CE6730}" type="sibTrans" cxnId="{ACE2CFB5-6FFD-40C9-8D81-F0312DBA05C7}">
      <dgm:prSet/>
      <dgm:spPr/>
      <dgm:t>
        <a:bodyPr/>
        <a:lstStyle/>
        <a:p>
          <a:endParaRPr lang="en-US"/>
        </a:p>
      </dgm:t>
    </dgm:pt>
    <dgm:pt modelId="{1E823956-B412-4569-ACFC-3A62E0107501}">
      <dgm:prSet custT="1"/>
      <dgm:spPr/>
      <dgm:t>
        <a:bodyPr/>
        <a:lstStyle/>
        <a:p>
          <a:r>
            <a:rPr lang="en-GB" sz="2400" b="1" dirty="0" smtClean="0"/>
            <a:t>Network </a:t>
          </a:r>
          <a:r>
            <a:rPr lang="en-GB" sz="2400" dirty="0" smtClean="0"/>
            <a:t>effectively on the international scene on scientific and technological innovation </a:t>
          </a:r>
          <a:endParaRPr lang="fr-BE" sz="2400" dirty="0"/>
        </a:p>
      </dgm:t>
    </dgm:pt>
    <dgm:pt modelId="{ECDE808A-56B2-414D-80E9-5E986D0548E3}" type="parTrans" cxnId="{1EA6C980-637F-4950-8E91-215E527A2921}">
      <dgm:prSet/>
      <dgm:spPr/>
      <dgm:t>
        <a:bodyPr/>
        <a:lstStyle/>
        <a:p>
          <a:endParaRPr lang="en-US"/>
        </a:p>
      </dgm:t>
    </dgm:pt>
    <dgm:pt modelId="{9F818992-015C-4B19-90DC-CFC6A914428C}" type="sibTrans" cxnId="{1EA6C980-637F-4950-8E91-215E527A2921}">
      <dgm:prSet/>
      <dgm:spPr/>
      <dgm:t>
        <a:bodyPr/>
        <a:lstStyle/>
        <a:p>
          <a:endParaRPr lang="en-US"/>
        </a:p>
      </dgm:t>
    </dgm:pt>
    <dgm:pt modelId="{45DCC03A-B7B8-407B-8B93-5FD2E098623C}" type="pres">
      <dgm:prSet presAssocID="{ED975A19-85AA-402C-A602-2999CDB9A43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0EA56C95-F107-4234-AE0A-766CA84D514F}" type="pres">
      <dgm:prSet presAssocID="{726BD63C-3359-4293-B29B-A71E0F615BC4}" presName="noChildren" presStyleCnt="0"/>
      <dgm:spPr/>
    </dgm:pt>
    <dgm:pt modelId="{ED47910C-393F-4E79-854E-8BB95AE16E8C}" type="pres">
      <dgm:prSet presAssocID="{726BD63C-3359-4293-B29B-A71E0F615BC4}" presName="gap" presStyleCnt="0"/>
      <dgm:spPr/>
    </dgm:pt>
    <dgm:pt modelId="{6909FA23-7D8C-4709-84AD-51D2006DBE0F}" type="pres">
      <dgm:prSet presAssocID="{726BD63C-3359-4293-B29B-A71E0F615BC4}" presName="medCircle2" presStyleLbl="vennNode1" presStyleIdx="0" presStyleCnt="4"/>
      <dgm:spPr/>
    </dgm:pt>
    <dgm:pt modelId="{932D9F2C-20B6-431C-8B8C-1D7BF2A83A8B}" type="pres">
      <dgm:prSet presAssocID="{726BD63C-3359-4293-B29B-A71E0F615BC4}" presName="txLvlOnly1" presStyleLbl="revTx" presStyleIdx="0" presStyleCnt="4"/>
      <dgm:spPr/>
      <dgm:t>
        <a:bodyPr/>
        <a:lstStyle/>
        <a:p>
          <a:endParaRPr lang="en-US"/>
        </a:p>
      </dgm:t>
    </dgm:pt>
    <dgm:pt modelId="{50ABC679-E35B-4ABB-8C82-E1875120E1EF}" type="pres">
      <dgm:prSet presAssocID="{A0B438CB-0A34-4EF3-9297-694E4571B777}" presName="noChildren" presStyleCnt="0"/>
      <dgm:spPr/>
    </dgm:pt>
    <dgm:pt modelId="{F60C9F86-8EA2-47DB-B655-F726D26AC6CF}" type="pres">
      <dgm:prSet presAssocID="{A0B438CB-0A34-4EF3-9297-694E4571B777}" presName="gap" presStyleCnt="0"/>
      <dgm:spPr/>
    </dgm:pt>
    <dgm:pt modelId="{252831D7-5B25-4842-B8E3-9FCBF4384E70}" type="pres">
      <dgm:prSet presAssocID="{A0B438CB-0A34-4EF3-9297-694E4571B777}" presName="medCircle2" presStyleLbl="vennNode1" presStyleIdx="1" presStyleCnt="4"/>
      <dgm:spPr/>
    </dgm:pt>
    <dgm:pt modelId="{34DDC849-310F-4373-82AB-D48DA2D17AE5}" type="pres">
      <dgm:prSet presAssocID="{A0B438CB-0A34-4EF3-9297-694E4571B777}" presName="txLvlOnly1" presStyleLbl="revTx" presStyleIdx="1" presStyleCnt="4"/>
      <dgm:spPr/>
      <dgm:t>
        <a:bodyPr/>
        <a:lstStyle/>
        <a:p>
          <a:endParaRPr lang="en-US"/>
        </a:p>
      </dgm:t>
    </dgm:pt>
    <dgm:pt modelId="{314B79F0-5874-4ADA-A547-340AAA9AE002}" type="pres">
      <dgm:prSet presAssocID="{A3D335DC-E0C1-4AC2-9A33-C683C688C19B}" presName="noChildren" presStyleCnt="0"/>
      <dgm:spPr/>
    </dgm:pt>
    <dgm:pt modelId="{4F9F3375-45D9-4D24-9C74-9B46C126A1C9}" type="pres">
      <dgm:prSet presAssocID="{A3D335DC-E0C1-4AC2-9A33-C683C688C19B}" presName="gap" presStyleCnt="0"/>
      <dgm:spPr/>
    </dgm:pt>
    <dgm:pt modelId="{192DE1E4-A2CC-4FF1-8D8D-C19BA0BB7FD0}" type="pres">
      <dgm:prSet presAssocID="{A3D335DC-E0C1-4AC2-9A33-C683C688C19B}" presName="medCircle2" presStyleLbl="vennNode1" presStyleIdx="2" presStyleCnt="4"/>
      <dgm:spPr/>
    </dgm:pt>
    <dgm:pt modelId="{61DF9F65-BCE4-47CF-A359-868ECA9EB02A}" type="pres">
      <dgm:prSet presAssocID="{A3D335DC-E0C1-4AC2-9A33-C683C688C19B}" presName="txLvlOnly1" presStyleLbl="revTx" presStyleIdx="2" presStyleCnt="4"/>
      <dgm:spPr/>
      <dgm:t>
        <a:bodyPr/>
        <a:lstStyle/>
        <a:p>
          <a:endParaRPr lang="en-US"/>
        </a:p>
      </dgm:t>
    </dgm:pt>
    <dgm:pt modelId="{79193CBD-3D7D-4A5B-BA74-ED3184C3F6AD}" type="pres">
      <dgm:prSet presAssocID="{1E823956-B412-4569-ACFC-3A62E0107501}" presName="noChildren" presStyleCnt="0"/>
      <dgm:spPr/>
    </dgm:pt>
    <dgm:pt modelId="{8222B92A-E5F8-49EB-BDE3-58126364358C}" type="pres">
      <dgm:prSet presAssocID="{1E823956-B412-4569-ACFC-3A62E0107501}" presName="gap" presStyleCnt="0"/>
      <dgm:spPr/>
    </dgm:pt>
    <dgm:pt modelId="{7DBF0DAA-A05D-4CA3-BE63-0D6E597C8607}" type="pres">
      <dgm:prSet presAssocID="{1E823956-B412-4569-ACFC-3A62E0107501}" presName="medCircle2" presStyleLbl="vennNode1" presStyleIdx="3" presStyleCnt="4"/>
      <dgm:spPr/>
    </dgm:pt>
    <dgm:pt modelId="{8CD9D7ED-2CE5-475F-8177-CCBA77CBAB1F}" type="pres">
      <dgm:prSet presAssocID="{1E823956-B412-4569-ACFC-3A62E0107501}" presName="txLvlOnly1" presStyleLbl="revTx" presStyleIdx="3" presStyleCnt="4"/>
      <dgm:spPr/>
      <dgm:t>
        <a:bodyPr/>
        <a:lstStyle/>
        <a:p>
          <a:endParaRPr lang="en-US"/>
        </a:p>
      </dgm:t>
    </dgm:pt>
  </dgm:ptLst>
  <dgm:cxnLst>
    <dgm:cxn modelId="{6C2562E3-DC33-4D45-AC61-361378EDF594}" type="presOf" srcId="{1E823956-B412-4569-ACFC-3A62E0107501}" destId="{8CD9D7ED-2CE5-475F-8177-CCBA77CBAB1F}" srcOrd="0" destOrd="0" presId="urn:microsoft.com/office/officeart/2008/layout/VerticalCircleList"/>
    <dgm:cxn modelId="{E2FB31D9-F1CB-46D5-9D30-0BB2C5C397EC}" type="presOf" srcId="{ED975A19-85AA-402C-A602-2999CDB9A43A}" destId="{45DCC03A-B7B8-407B-8B93-5FD2E098623C}" srcOrd="0" destOrd="0" presId="urn:microsoft.com/office/officeart/2008/layout/VerticalCircleList"/>
    <dgm:cxn modelId="{677CCE3F-74C8-4361-AFA4-A8E13B79AC6F}" srcId="{ED975A19-85AA-402C-A602-2999CDB9A43A}" destId="{A0B438CB-0A34-4EF3-9297-694E4571B777}" srcOrd="1" destOrd="0" parTransId="{2436319D-8082-4FD4-B012-88BC03681762}" sibTransId="{A51C5373-1E50-4750-9389-3E400ED12DA1}"/>
    <dgm:cxn modelId="{D13D625A-33E7-44A5-B471-80350B2BC2B0}" srcId="{ED975A19-85AA-402C-A602-2999CDB9A43A}" destId="{726BD63C-3359-4293-B29B-A71E0F615BC4}" srcOrd="0" destOrd="0" parTransId="{404217B4-1154-4D40-8E0B-2A3276FA89DB}" sibTransId="{FAA1F9A3-89B7-4515-9895-1BABAC044375}"/>
    <dgm:cxn modelId="{D0FCD8A2-4B72-402E-B9E9-59510342F95B}" type="presOf" srcId="{726BD63C-3359-4293-B29B-A71E0F615BC4}" destId="{932D9F2C-20B6-431C-8B8C-1D7BF2A83A8B}" srcOrd="0" destOrd="0" presId="urn:microsoft.com/office/officeart/2008/layout/VerticalCircleList"/>
    <dgm:cxn modelId="{1EA6C980-637F-4950-8E91-215E527A2921}" srcId="{ED975A19-85AA-402C-A602-2999CDB9A43A}" destId="{1E823956-B412-4569-ACFC-3A62E0107501}" srcOrd="3" destOrd="0" parTransId="{ECDE808A-56B2-414D-80E9-5E986D0548E3}" sibTransId="{9F818992-015C-4B19-90DC-CFC6A914428C}"/>
    <dgm:cxn modelId="{ACE2CFB5-6FFD-40C9-8D81-F0312DBA05C7}" srcId="{ED975A19-85AA-402C-A602-2999CDB9A43A}" destId="{A3D335DC-E0C1-4AC2-9A33-C683C688C19B}" srcOrd="2" destOrd="0" parTransId="{53090E30-5D4F-49A1-85F9-454CE5068025}" sibTransId="{002C6B38-6795-4C11-BB69-AF3630CE6730}"/>
    <dgm:cxn modelId="{EAE5557A-1300-4B6F-9120-14EDC4518029}" type="presOf" srcId="{A0B438CB-0A34-4EF3-9297-694E4571B777}" destId="{34DDC849-310F-4373-82AB-D48DA2D17AE5}" srcOrd="0" destOrd="0" presId="urn:microsoft.com/office/officeart/2008/layout/VerticalCircleList"/>
    <dgm:cxn modelId="{BD0C95A0-8FB1-403A-86B5-F2DCFF160A74}" type="presOf" srcId="{A3D335DC-E0C1-4AC2-9A33-C683C688C19B}" destId="{61DF9F65-BCE4-47CF-A359-868ECA9EB02A}" srcOrd="0" destOrd="0" presId="urn:microsoft.com/office/officeart/2008/layout/VerticalCircleList"/>
    <dgm:cxn modelId="{8550CFCE-41F3-4BA6-84E8-18A43F884742}" type="presParOf" srcId="{45DCC03A-B7B8-407B-8B93-5FD2E098623C}" destId="{0EA56C95-F107-4234-AE0A-766CA84D514F}" srcOrd="0" destOrd="0" presId="urn:microsoft.com/office/officeart/2008/layout/VerticalCircleList"/>
    <dgm:cxn modelId="{A1E539C7-175B-4E56-AFB8-A12DDB4F9154}" type="presParOf" srcId="{0EA56C95-F107-4234-AE0A-766CA84D514F}" destId="{ED47910C-393F-4E79-854E-8BB95AE16E8C}" srcOrd="0" destOrd="0" presId="urn:microsoft.com/office/officeart/2008/layout/VerticalCircleList"/>
    <dgm:cxn modelId="{279BEECF-01C1-4631-9EF2-883EB87549BD}" type="presParOf" srcId="{0EA56C95-F107-4234-AE0A-766CA84D514F}" destId="{6909FA23-7D8C-4709-84AD-51D2006DBE0F}" srcOrd="1" destOrd="0" presId="urn:microsoft.com/office/officeart/2008/layout/VerticalCircleList"/>
    <dgm:cxn modelId="{9848359F-7A13-4E37-928F-837E1B15F853}" type="presParOf" srcId="{0EA56C95-F107-4234-AE0A-766CA84D514F}" destId="{932D9F2C-20B6-431C-8B8C-1D7BF2A83A8B}" srcOrd="2" destOrd="0" presId="urn:microsoft.com/office/officeart/2008/layout/VerticalCircleList"/>
    <dgm:cxn modelId="{33B4D7C7-C9FB-4105-9E20-A3BF6C84E3D8}" type="presParOf" srcId="{45DCC03A-B7B8-407B-8B93-5FD2E098623C}" destId="{50ABC679-E35B-4ABB-8C82-E1875120E1EF}" srcOrd="1" destOrd="0" presId="urn:microsoft.com/office/officeart/2008/layout/VerticalCircleList"/>
    <dgm:cxn modelId="{F143BBA3-CBD1-4D23-8359-DC09E907E920}" type="presParOf" srcId="{50ABC679-E35B-4ABB-8C82-E1875120E1EF}" destId="{F60C9F86-8EA2-47DB-B655-F726D26AC6CF}" srcOrd="0" destOrd="0" presId="urn:microsoft.com/office/officeart/2008/layout/VerticalCircleList"/>
    <dgm:cxn modelId="{995A79D0-FA90-47ED-A6FE-6FB5F4B61648}" type="presParOf" srcId="{50ABC679-E35B-4ABB-8C82-E1875120E1EF}" destId="{252831D7-5B25-4842-B8E3-9FCBF4384E70}" srcOrd="1" destOrd="0" presId="urn:microsoft.com/office/officeart/2008/layout/VerticalCircleList"/>
    <dgm:cxn modelId="{C8547EA0-BF4B-48B8-B247-04FA3A550BB3}" type="presParOf" srcId="{50ABC679-E35B-4ABB-8C82-E1875120E1EF}" destId="{34DDC849-310F-4373-82AB-D48DA2D17AE5}" srcOrd="2" destOrd="0" presId="urn:microsoft.com/office/officeart/2008/layout/VerticalCircleList"/>
    <dgm:cxn modelId="{697956F0-0B50-4E91-8B62-B16004CE071A}" type="presParOf" srcId="{45DCC03A-B7B8-407B-8B93-5FD2E098623C}" destId="{314B79F0-5874-4ADA-A547-340AAA9AE002}" srcOrd="2" destOrd="0" presId="urn:microsoft.com/office/officeart/2008/layout/VerticalCircleList"/>
    <dgm:cxn modelId="{7689B620-15ED-4790-98A0-CEDFA44ABE8F}" type="presParOf" srcId="{314B79F0-5874-4ADA-A547-340AAA9AE002}" destId="{4F9F3375-45D9-4D24-9C74-9B46C126A1C9}" srcOrd="0" destOrd="0" presId="urn:microsoft.com/office/officeart/2008/layout/VerticalCircleList"/>
    <dgm:cxn modelId="{672105A6-F4FD-435C-BF78-DBCF3D2CE91A}" type="presParOf" srcId="{314B79F0-5874-4ADA-A547-340AAA9AE002}" destId="{192DE1E4-A2CC-4FF1-8D8D-C19BA0BB7FD0}" srcOrd="1" destOrd="0" presId="urn:microsoft.com/office/officeart/2008/layout/VerticalCircleList"/>
    <dgm:cxn modelId="{8AFC7416-94CA-4F1F-BD46-21141CC19305}" type="presParOf" srcId="{314B79F0-5874-4ADA-A547-340AAA9AE002}" destId="{61DF9F65-BCE4-47CF-A359-868ECA9EB02A}" srcOrd="2" destOrd="0" presId="urn:microsoft.com/office/officeart/2008/layout/VerticalCircleList"/>
    <dgm:cxn modelId="{95B847D8-997B-4505-9C74-8C8E9D431666}" type="presParOf" srcId="{45DCC03A-B7B8-407B-8B93-5FD2E098623C}" destId="{79193CBD-3D7D-4A5B-BA74-ED3184C3F6AD}" srcOrd="3" destOrd="0" presId="urn:microsoft.com/office/officeart/2008/layout/VerticalCircleList"/>
    <dgm:cxn modelId="{9840012E-C850-40BA-8866-A83099B06C2D}" type="presParOf" srcId="{79193CBD-3D7D-4A5B-BA74-ED3184C3F6AD}" destId="{8222B92A-E5F8-49EB-BDE3-58126364358C}" srcOrd="0" destOrd="0" presId="urn:microsoft.com/office/officeart/2008/layout/VerticalCircleList"/>
    <dgm:cxn modelId="{3DC2BAFD-12EF-41B8-8C16-09D25A7480A0}" type="presParOf" srcId="{79193CBD-3D7D-4A5B-BA74-ED3184C3F6AD}" destId="{7DBF0DAA-A05D-4CA3-BE63-0D6E597C8607}" srcOrd="1" destOrd="0" presId="urn:microsoft.com/office/officeart/2008/layout/VerticalCircleList"/>
    <dgm:cxn modelId="{3E18BB1C-3603-494C-8463-BDA389E98C3B}" type="presParOf" srcId="{79193CBD-3D7D-4A5B-BA74-ED3184C3F6AD}" destId="{8CD9D7ED-2CE5-475F-8177-CCBA77CBAB1F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A5A871C-6B95-4AC5-BA14-869270201AC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0E4598-8FD4-4936-A3D6-8CCF03F901BD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1600" b="1" dirty="0" smtClean="0">
              <a:latin typeface="Arial" panose="020B0604020202020204" pitchFamily="34" charset="0"/>
              <a:cs typeface="Arial" panose="020B0604020202020204" pitchFamily="34" charset="0"/>
            </a:rPr>
            <a:t>Relevance of the project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1400" b="1" dirty="0" smtClean="0">
              <a:latin typeface="Arial" panose="020B0604020202020204" pitchFamily="34" charset="0"/>
              <a:cs typeface="Arial" panose="020B0604020202020204" pitchFamily="34" charset="0"/>
            </a:rPr>
            <a:t>max 30 points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D75632-7C58-42D1-A119-00C81C81B506}" type="parTrans" cxnId="{DA43419A-2A1B-4A69-BA71-A58B6C0C1A8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19F1A5-D4B9-4879-82DB-1D684F89F21B}" type="sibTrans" cxnId="{DA43419A-2A1B-4A69-BA71-A58B6C0C1A8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70AFF5-FCA5-4006-A726-DEFD6C944D5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Quality of the project design and implementation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1400" b="1" dirty="0" smtClean="0">
              <a:latin typeface="Arial" panose="020B0604020202020204" pitchFamily="34" charset="0"/>
              <a:cs typeface="Arial" panose="020B0604020202020204" pitchFamily="34" charset="0"/>
            </a:rPr>
            <a:t>max 30 points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fr-B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A41B1F-8265-45D0-A036-422E62744095}" type="parTrans" cxnId="{45DE78E2-F18B-443A-B302-8C3650D3030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65CB1C-A2EE-493D-B1AC-E211556DA4AB}" type="sibTrans" cxnId="{45DE78E2-F18B-443A-B302-8C3650D3030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3E2A96-78B2-4B37-9100-4C0AAE00D8A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Quality of the partnership and the cooperation arrangements</a:t>
          </a:r>
          <a:endParaRPr lang="en-GB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1400" b="1" dirty="0" smtClean="0">
              <a:latin typeface="Arial" panose="020B0604020202020204" pitchFamily="34" charset="0"/>
              <a:cs typeface="Arial" panose="020B0604020202020204" pitchFamily="34" charset="0"/>
            </a:rPr>
            <a:t>max 20 points</a:t>
          </a:r>
          <a:endParaRPr lang="fr-B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B920B1-EEE0-4DB1-9CA6-21A11E066D05}" type="parTrans" cxnId="{2F933BD4-4B7A-4327-B371-E0E27248980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20F5A5-9554-49E0-B522-7A7675F849A0}" type="sibTrans" cxnId="{2F933BD4-4B7A-4327-B371-E0E27248980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6C3DF-9828-4520-838C-A58017E6C45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Sustainability, impact and dissemination of the expected results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1400" b="1" dirty="0" smtClean="0">
              <a:latin typeface="Arial" panose="020B0604020202020204" pitchFamily="34" charset="0"/>
              <a:cs typeface="Arial" panose="020B0604020202020204" pitchFamily="34" charset="0"/>
            </a:rPr>
            <a:t>max 20 points</a:t>
          </a:r>
          <a:endParaRPr lang="fr-B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62806F-16A6-4E81-9025-17483C709C16}" type="parTrans" cxnId="{288B6533-9DAF-43D3-83FC-049AF641595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1DF243-5B87-4385-BBC2-E3DA9836A50A}" type="sibTrans" cxnId="{288B6533-9DAF-43D3-83FC-049AF641595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95114E-F29F-46DF-AE84-403128E8D6F5}" type="pres">
      <dgm:prSet presAssocID="{3A5A871C-6B95-4AC5-BA14-869270201A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C4A9CB-F522-44F8-AEC0-BFF0AC86DD77}" type="pres">
      <dgm:prSet presAssocID="{C10E4598-8FD4-4936-A3D6-8CCF03F901BD}" presName="parentLin" presStyleCnt="0"/>
      <dgm:spPr/>
    </dgm:pt>
    <dgm:pt modelId="{636A371D-02F7-48BC-B69B-572130F7D963}" type="pres">
      <dgm:prSet presAssocID="{C10E4598-8FD4-4936-A3D6-8CCF03F901B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0F25554-8B1A-4D0C-8125-BC23AD89E70C}" type="pres">
      <dgm:prSet presAssocID="{C10E4598-8FD4-4936-A3D6-8CCF03F901BD}" presName="parentText" presStyleLbl="node1" presStyleIdx="0" presStyleCnt="4" custScaleX="104857" custScaleY="1055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65C2D-10E1-49BD-8C73-0EACC6510963}" type="pres">
      <dgm:prSet presAssocID="{C10E4598-8FD4-4936-A3D6-8CCF03F901BD}" presName="negativeSpace" presStyleCnt="0"/>
      <dgm:spPr/>
    </dgm:pt>
    <dgm:pt modelId="{5029C6A3-D77C-4A92-8DCD-61C0FFE21FF4}" type="pres">
      <dgm:prSet presAssocID="{C10E4598-8FD4-4936-A3D6-8CCF03F901BD}" presName="childText" presStyleLbl="conFgAcc1" presStyleIdx="0" presStyleCnt="4">
        <dgm:presLayoutVars>
          <dgm:bulletEnabled val="1"/>
        </dgm:presLayoutVars>
      </dgm:prSet>
      <dgm:spPr/>
    </dgm:pt>
    <dgm:pt modelId="{EBEF0302-8E5A-4839-864B-ECBCEEF14B85}" type="pres">
      <dgm:prSet presAssocID="{FF19F1A5-D4B9-4879-82DB-1D684F89F21B}" presName="spaceBetweenRectangles" presStyleCnt="0"/>
      <dgm:spPr/>
    </dgm:pt>
    <dgm:pt modelId="{0ABF0C0F-ADA1-42A7-811D-AE2514858FFC}" type="pres">
      <dgm:prSet presAssocID="{3D70AFF5-FCA5-4006-A726-DEFD6C944D50}" presName="parentLin" presStyleCnt="0"/>
      <dgm:spPr/>
    </dgm:pt>
    <dgm:pt modelId="{01E56CB6-C01B-4084-92DF-65115930A041}" type="pres">
      <dgm:prSet presAssocID="{3D70AFF5-FCA5-4006-A726-DEFD6C944D5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6F91BDA-9008-4E4D-A1D6-3C15221D00CD}" type="pres">
      <dgm:prSet presAssocID="{3D70AFF5-FCA5-4006-A726-DEFD6C944D50}" presName="parentText" presStyleLbl="node1" presStyleIdx="1" presStyleCnt="4" custScaleX="1045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B6A83-E096-4910-A669-690947ADB78B}" type="pres">
      <dgm:prSet presAssocID="{3D70AFF5-FCA5-4006-A726-DEFD6C944D50}" presName="negativeSpace" presStyleCnt="0"/>
      <dgm:spPr/>
    </dgm:pt>
    <dgm:pt modelId="{DE5EE8AB-E123-462A-B063-EB4A0DB48B8C}" type="pres">
      <dgm:prSet presAssocID="{3D70AFF5-FCA5-4006-A726-DEFD6C944D50}" presName="childText" presStyleLbl="conFgAcc1" presStyleIdx="1" presStyleCnt="4">
        <dgm:presLayoutVars>
          <dgm:bulletEnabled val="1"/>
        </dgm:presLayoutVars>
      </dgm:prSet>
      <dgm:spPr/>
    </dgm:pt>
    <dgm:pt modelId="{5FA7339B-B524-4454-856E-E428B416DCB6}" type="pres">
      <dgm:prSet presAssocID="{3565CB1C-A2EE-493D-B1AC-E211556DA4AB}" presName="spaceBetweenRectangles" presStyleCnt="0"/>
      <dgm:spPr/>
    </dgm:pt>
    <dgm:pt modelId="{52121437-BB20-401A-A43C-07D42B965C2F}" type="pres">
      <dgm:prSet presAssocID="{E13E2A96-78B2-4B37-9100-4C0AAE00D8A9}" presName="parentLin" presStyleCnt="0"/>
      <dgm:spPr/>
    </dgm:pt>
    <dgm:pt modelId="{DE7C981C-CF0F-4C6C-92E0-BB38A9B01427}" type="pres">
      <dgm:prSet presAssocID="{E13E2A96-78B2-4B37-9100-4C0AAE00D8A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7009515-F569-412D-B781-C201030425A0}" type="pres">
      <dgm:prSet presAssocID="{E13E2A96-78B2-4B37-9100-4C0AAE00D8A9}" presName="parentText" presStyleLbl="node1" presStyleIdx="2" presStyleCnt="4" custScaleX="1051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E0377-6593-4C14-B7FF-B9FDDD2DAD04}" type="pres">
      <dgm:prSet presAssocID="{E13E2A96-78B2-4B37-9100-4C0AAE00D8A9}" presName="negativeSpace" presStyleCnt="0"/>
      <dgm:spPr/>
    </dgm:pt>
    <dgm:pt modelId="{9681EB76-7ECD-4BFC-AA5A-063F6017BF9A}" type="pres">
      <dgm:prSet presAssocID="{E13E2A96-78B2-4B37-9100-4C0AAE00D8A9}" presName="childText" presStyleLbl="conFgAcc1" presStyleIdx="2" presStyleCnt="4">
        <dgm:presLayoutVars>
          <dgm:bulletEnabled val="1"/>
        </dgm:presLayoutVars>
      </dgm:prSet>
      <dgm:spPr/>
    </dgm:pt>
    <dgm:pt modelId="{B047C058-BF3F-4847-B22F-D0691F6C0B10}" type="pres">
      <dgm:prSet presAssocID="{A920F5A5-9554-49E0-B522-7A7675F849A0}" presName="spaceBetweenRectangles" presStyleCnt="0"/>
      <dgm:spPr/>
    </dgm:pt>
    <dgm:pt modelId="{00564518-A4E6-41DF-A2CE-06E6202533F4}" type="pres">
      <dgm:prSet presAssocID="{4356C3DF-9828-4520-838C-A58017E6C457}" presName="parentLin" presStyleCnt="0"/>
      <dgm:spPr/>
    </dgm:pt>
    <dgm:pt modelId="{C6DEC2CA-772C-431B-9DAA-0A83B267796E}" type="pres">
      <dgm:prSet presAssocID="{4356C3DF-9828-4520-838C-A58017E6C45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9DAD1DF-79C0-46FF-90FD-341D8DDE1889}" type="pres">
      <dgm:prSet presAssocID="{4356C3DF-9828-4520-838C-A58017E6C457}" presName="parentText" presStyleLbl="node1" presStyleIdx="3" presStyleCnt="4" custScaleX="1054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7A73E-3D6A-472C-A393-A6561786F41D}" type="pres">
      <dgm:prSet presAssocID="{4356C3DF-9828-4520-838C-A58017E6C457}" presName="negativeSpace" presStyleCnt="0"/>
      <dgm:spPr/>
    </dgm:pt>
    <dgm:pt modelId="{B219A8C2-F3BF-4D2B-BC4F-86647522B5F4}" type="pres">
      <dgm:prSet presAssocID="{4356C3DF-9828-4520-838C-A58017E6C45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F933BD4-4B7A-4327-B371-E0E272489805}" srcId="{3A5A871C-6B95-4AC5-BA14-869270201AC4}" destId="{E13E2A96-78B2-4B37-9100-4C0AAE00D8A9}" srcOrd="2" destOrd="0" parTransId="{C5B920B1-EEE0-4DB1-9CA6-21A11E066D05}" sibTransId="{A920F5A5-9554-49E0-B522-7A7675F849A0}"/>
    <dgm:cxn modelId="{CEF9CC22-2186-4C1C-868E-39D388861BC9}" type="presOf" srcId="{4356C3DF-9828-4520-838C-A58017E6C457}" destId="{C6DEC2CA-772C-431B-9DAA-0A83B267796E}" srcOrd="0" destOrd="0" presId="urn:microsoft.com/office/officeart/2005/8/layout/list1"/>
    <dgm:cxn modelId="{DA43419A-2A1B-4A69-BA71-A58B6C0C1A86}" srcId="{3A5A871C-6B95-4AC5-BA14-869270201AC4}" destId="{C10E4598-8FD4-4936-A3D6-8CCF03F901BD}" srcOrd="0" destOrd="0" parTransId="{E1D75632-7C58-42D1-A119-00C81C81B506}" sibTransId="{FF19F1A5-D4B9-4879-82DB-1D684F89F21B}"/>
    <dgm:cxn modelId="{1A277759-A73E-4282-ABC7-857DBEAC6002}" type="presOf" srcId="{4356C3DF-9828-4520-838C-A58017E6C457}" destId="{49DAD1DF-79C0-46FF-90FD-341D8DDE1889}" srcOrd="1" destOrd="0" presId="urn:microsoft.com/office/officeart/2005/8/layout/list1"/>
    <dgm:cxn modelId="{45DE78E2-F18B-443A-B302-8C3650D3030E}" srcId="{3A5A871C-6B95-4AC5-BA14-869270201AC4}" destId="{3D70AFF5-FCA5-4006-A726-DEFD6C944D50}" srcOrd="1" destOrd="0" parTransId="{2DA41B1F-8265-45D0-A036-422E62744095}" sibTransId="{3565CB1C-A2EE-493D-B1AC-E211556DA4AB}"/>
    <dgm:cxn modelId="{D54CF265-B146-4AFD-BFE2-CB2E43427890}" type="presOf" srcId="{3D70AFF5-FCA5-4006-A726-DEFD6C944D50}" destId="{01E56CB6-C01B-4084-92DF-65115930A041}" srcOrd="0" destOrd="0" presId="urn:microsoft.com/office/officeart/2005/8/layout/list1"/>
    <dgm:cxn modelId="{1BCF945F-0880-42BD-AECA-134730D5EE59}" type="presOf" srcId="{3A5A871C-6B95-4AC5-BA14-869270201AC4}" destId="{6995114E-F29F-46DF-AE84-403128E8D6F5}" srcOrd="0" destOrd="0" presId="urn:microsoft.com/office/officeart/2005/8/layout/list1"/>
    <dgm:cxn modelId="{07D77DAA-5C5A-45D5-8BCE-F95C6CEF0201}" type="presOf" srcId="{E13E2A96-78B2-4B37-9100-4C0AAE00D8A9}" destId="{DE7C981C-CF0F-4C6C-92E0-BB38A9B01427}" srcOrd="0" destOrd="0" presId="urn:microsoft.com/office/officeart/2005/8/layout/list1"/>
    <dgm:cxn modelId="{14296290-7380-4776-AFFD-0F1E4626BFA4}" type="presOf" srcId="{C10E4598-8FD4-4936-A3D6-8CCF03F901BD}" destId="{70F25554-8B1A-4D0C-8125-BC23AD89E70C}" srcOrd="1" destOrd="0" presId="urn:microsoft.com/office/officeart/2005/8/layout/list1"/>
    <dgm:cxn modelId="{FF8DEF90-7348-40AA-9094-432C496E0FCC}" type="presOf" srcId="{E13E2A96-78B2-4B37-9100-4C0AAE00D8A9}" destId="{B7009515-F569-412D-B781-C201030425A0}" srcOrd="1" destOrd="0" presId="urn:microsoft.com/office/officeart/2005/8/layout/list1"/>
    <dgm:cxn modelId="{69D15452-7723-4788-A35B-542D5B50C67D}" type="presOf" srcId="{3D70AFF5-FCA5-4006-A726-DEFD6C944D50}" destId="{F6F91BDA-9008-4E4D-A1D6-3C15221D00CD}" srcOrd="1" destOrd="0" presId="urn:microsoft.com/office/officeart/2005/8/layout/list1"/>
    <dgm:cxn modelId="{52BF324B-007A-45A2-BEEC-967E32CD3C67}" type="presOf" srcId="{C10E4598-8FD4-4936-A3D6-8CCF03F901BD}" destId="{636A371D-02F7-48BC-B69B-572130F7D963}" srcOrd="0" destOrd="0" presId="urn:microsoft.com/office/officeart/2005/8/layout/list1"/>
    <dgm:cxn modelId="{288B6533-9DAF-43D3-83FC-049AF6415953}" srcId="{3A5A871C-6B95-4AC5-BA14-869270201AC4}" destId="{4356C3DF-9828-4520-838C-A58017E6C457}" srcOrd="3" destOrd="0" parTransId="{E062806F-16A6-4E81-9025-17483C709C16}" sibTransId="{1D1DF243-5B87-4385-BBC2-E3DA9836A50A}"/>
    <dgm:cxn modelId="{3436F81E-E339-41A6-86F2-5FB8A7408C2F}" type="presParOf" srcId="{6995114E-F29F-46DF-AE84-403128E8D6F5}" destId="{DEC4A9CB-F522-44F8-AEC0-BFF0AC86DD77}" srcOrd="0" destOrd="0" presId="urn:microsoft.com/office/officeart/2005/8/layout/list1"/>
    <dgm:cxn modelId="{14E7DD71-CC79-4553-A91A-E6167AC35F34}" type="presParOf" srcId="{DEC4A9CB-F522-44F8-AEC0-BFF0AC86DD77}" destId="{636A371D-02F7-48BC-B69B-572130F7D963}" srcOrd="0" destOrd="0" presId="urn:microsoft.com/office/officeart/2005/8/layout/list1"/>
    <dgm:cxn modelId="{B3F4F475-DBE1-4895-ACB4-B389CE638432}" type="presParOf" srcId="{DEC4A9CB-F522-44F8-AEC0-BFF0AC86DD77}" destId="{70F25554-8B1A-4D0C-8125-BC23AD89E70C}" srcOrd="1" destOrd="0" presId="urn:microsoft.com/office/officeart/2005/8/layout/list1"/>
    <dgm:cxn modelId="{039D6A89-C45A-4843-9E1E-223D78A262B1}" type="presParOf" srcId="{6995114E-F29F-46DF-AE84-403128E8D6F5}" destId="{65065C2D-10E1-49BD-8C73-0EACC6510963}" srcOrd="1" destOrd="0" presId="urn:microsoft.com/office/officeart/2005/8/layout/list1"/>
    <dgm:cxn modelId="{B1B79FCF-8EF3-4F88-9B2A-55B03D25AC45}" type="presParOf" srcId="{6995114E-F29F-46DF-AE84-403128E8D6F5}" destId="{5029C6A3-D77C-4A92-8DCD-61C0FFE21FF4}" srcOrd="2" destOrd="0" presId="urn:microsoft.com/office/officeart/2005/8/layout/list1"/>
    <dgm:cxn modelId="{D3B54512-5F2A-432E-B0F4-9E5A26195D2D}" type="presParOf" srcId="{6995114E-F29F-46DF-AE84-403128E8D6F5}" destId="{EBEF0302-8E5A-4839-864B-ECBCEEF14B85}" srcOrd="3" destOrd="0" presId="urn:microsoft.com/office/officeart/2005/8/layout/list1"/>
    <dgm:cxn modelId="{DA4CFC80-042A-4AB3-A7A8-DCAC82CCCCC9}" type="presParOf" srcId="{6995114E-F29F-46DF-AE84-403128E8D6F5}" destId="{0ABF0C0F-ADA1-42A7-811D-AE2514858FFC}" srcOrd="4" destOrd="0" presId="urn:microsoft.com/office/officeart/2005/8/layout/list1"/>
    <dgm:cxn modelId="{0C964E22-9972-46D8-B8AB-50449CEF50F7}" type="presParOf" srcId="{0ABF0C0F-ADA1-42A7-811D-AE2514858FFC}" destId="{01E56CB6-C01B-4084-92DF-65115930A041}" srcOrd="0" destOrd="0" presId="urn:microsoft.com/office/officeart/2005/8/layout/list1"/>
    <dgm:cxn modelId="{C3298812-8B20-4B84-B9F8-4A97700FFDEC}" type="presParOf" srcId="{0ABF0C0F-ADA1-42A7-811D-AE2514858FFC}" destId="{F6F91BDA-9008-4E4D-A1D6-3C15221D00CD}" srcOrd="1" destOrd="0" presId="urn:microsoft.com/office/officeart/2005/8/layout/list1"/>
    <dgm:cxn modelId="{2649612E-F42F-4B86-A1FE-344838145AF3}" type="presParOf" srcId="{6995114E-F29F-46DF-AE84-403128E8D6F5}" destId="{FDBB6A83-E096-4910-A669-690947ADB78B}" srcOrd="5" destOrd="0" presId="urn:microsoft.com/office/officeart/2005/8/layout/list1"/>
    <dgm:cxn modelId="{EB3874FF-D506-4DCD-B88F-E7A3A807758C}" type="presParOf" srcId="{6995114E-F29F-46DF-AE84-403128E8D6F5}" destId="{DE5EE8AB-E123-462A-B063-EB4A0DB48B8C}" srcOrd="6" destOrd="0" presId="urn:microsoft.com/office/officeart/2005/8/layout/list1"/>
    <dgm:cxn modelId="{E09FDDB1-BAE4-4C50-8CDC-954025A2EFB5}" type="presParOf" srcId="{6995114E-F29F-46DF-AE84-403128E8D6F5}" destId="{5FA7339B-B524-4454-856E-E428B416DCB6}" srcOrd="7" destOrd="0" presId="urn:microsoft.com/office/officeart/2005/8/layout/list1"/>
    <dgm:cxn modelId="{8A3D608D-4E04-452A-BF24-C65909D3786B}" type="presParOf" srcId="{6995114E-F29F-46DF-AE84-403128E8D6F5}" destId="{52121437-BB20-401A-A43C-07D42B965C2F}" srcOrd="8" destOrd="0" presId="urn:microsoft.com/office/officeart/2005/8/layout/list1"/>
    <dgm:cxn modelId="{1B286348-DDDD-45A6-879E-2A93BB7C46F4}" type="presParOf" srcId="{52121437-BB20-401A-A43C-07D42B965C2F}" destId="{DE7C981C-CF0F-4C6C-92E0-BB38A9B01427}" srcOrd="0" destOrd="0" presId="urn:microsoft.com/office/officeart/2005/8/layout/list1"/>
    <dgm:cxn modelId="{E399D187-F042-47B1-9521-E012D11E89D2}" type="presParOf" srcId="{52121437-BB20-401A-A43C-07D42B965C2F}" destId="{B7009515-F569-412D-B781-C201030425A0}" srcOrd="1" destOrd="0" presId="urn:microsoft.com/office/officeart/2005/8/layout/list1"/>
    <dgm:cxn modelId="{9B7B8EB1-D201-413B-B28A-FD286936D016}" type="presParOf" srcId="{6995114E-F29F-46DF-AE84-403128E8D6F5}" destId="{7F5E0377-6593-4C14-B7FF-B9FDDD2DAD04}" srcOrd="9" destOrd="0" presId="urn:microsoft.com/office/officeart/2005/8/layout/list1"/>
    <dgm:cxn modelId="{09F8F958-8167-4C39-9AB2-9EC7B9ED0417}" type="presParOf" srcId="{6995114E-F29F-46DF-AE84-403128E8D6F5}" destId="{9681EB76-7ECD-4BFC-AA5A-063F6017BF9A}" srcOrd="10" destOrd="0" presId="urn:microsoft.com/office/officeart/2005/8/layout/list1"/>
    <dgm:cxn modelId="{38D71879-2B3A-4FB8-861C-E0C4F1AD299B}" type="presParOf" srcId="{6995114E-F29F-46DF-AE84-403128E8D6F5}" destId="{B047C058-BF3F-4847-B22F-D0691F6C0B10}" srcOrd="11" destOrd="0" presId="urn:microsoft.com/office/officeart/2005/8/layout/list1"/>
    <dgm:cxn modelId="{FA986DBA-C793-4BBF-997F-A4B31E6B562A}" type="presParOf" srcId="{6995114E-F29F-46DF-AE84-403128E8D6F5}" destId="{00564518-A4E6-41DF-A2CE-06E6202533F4}" srcOrd="12" destOrd="0" presId="urn:microsoft.com/office/officeart/2005/8/layout/list1"/>
    <dgm:cxn modelId="{F9094AC7-BB25-4EEC-A981-AB008716666D}" type="presParOf" srcId="{00564518-A4E6-41DF-A2CE-06E6202533F4}" destId="{C6DEC2CA-772C-431B-9DAA-0A83B267796E}" srcOrd="0" destOrd="0" presId="urn:microsoft.com/office/officeart/2005/8/layout/list1"/>
    <dgm:cxn modelId="{CFE533C4-0021-4177-962C-04837BFBD998}" type="presParOf" srcId="{00564518-A4E6-41DF-A2CE-06E6202533F4}" destId="{49DAD1DF-79C0-46FF-90FD-341D8DDE1889}" srcOrd="1" destOrd="0" presId="urn:microsoft.com/office/officeart/2005/8/layout/list1"/>
    <dgm:cxn modelId="{91B6DA52-8A8B-4A61-A8B3-92D3916C23F3}" type="presParOf" srcId="{6995114E-F29F-46DF-AE84-403128E8D6F5}" destId="{06B7A73E-3D6A-472C-A393-A6561786F41D}" srcOrd="13" destOrd="0" presId="urn:microsoft.com/office/officeart/2005/8/layout/list1"/>
    <dgm:cxn modelId="{06F9B1AA-E55B-46FD-9B98-8AAD3F0F88F3}" type="presParOf" srcId="{6995114E-F29F-46DF-AE84-403128E8D6F5}" destId="{B219A8C2-F3BF-4D2B-BC4F-86647522B5F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A5A871C-6B95-4AC5-BA14-869270201AC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0E4598-8FD4-4936-A3D6-8CCF03F901BD}">
      <dgm:prSet phldrT="[Text]" custT="1"/>
      <dgm:spPr/>
      <dgm:t>
        <a:bodyPr/>
        <a:lstStyle/>
        <a:p>
          <a:r>
            <a:rPr lang="en-US" sz="1800" b="1" dirty="0" smtClean="0"/>
            <a:t>Purpose</a:t>
          </a:r>
          <a:endParaRPr lang="en-US" sz="1800" dirty="0"/>
        </a:p>
      </dgm:t>
    </dgm:pt>
    <dgm:pt modelId="{E1D75632-7C58-42D1-A119-00C81C81B506}" type="parTrans" cxnId="{DA43419A-2A1B-4A69-BA71-A58B6C0C1A86}">
      <dgm:prSet/>
      <dgm:spPr/>
      <dgm:t>
        <a:bodyPr/>
        <a:lstStyle/>
        <a:p>
          <a:endParaRPr lang="en-US" sz="4400"/>
        </a:p>
      </dgm:t>
    </dgm:pt>
    <dgm:pt modelId="{FF19F1A5-D4B9-4879-82DB-1D684F89F21B}" type="sibTrans" cxnId="{DA43419A-2A1B-4A69-BA71-A58B6C0C1A86}">
      <dgm:prSet/>
      <dgm:spPr/>
      <dgm:t>
        <a:bodyPr/>
        <a:lstStyle/>
        <a:p>
          <a:endParaRPr lang="en-US" sz="4400"/>
        </a:p>
      </dgm:t>
    </dgm:pt>
    <dgm:pt modelId="{3D70AFF5-FCA5-4006-A726-DEFD6C944D50}">
      <dgm:prSet custT="1"/>
      <dgm:spPr/>
      <dgm:t>
        <a:bodyPr/>
        <a:lstStyle/>
        <a:p>
          <a:r>
            <a:rPr lang="en-US" sz="18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Objectives</a:t>
          </a:r>
          <a:endParaRPr lang="fr-BE" sz="1800" dirty="0">
            <a:solidFill>
              <a:schemeClr val="bg1"/>
            </a:solidFill>
          </a:endParaRPr>
        </a:p>
      </dgm:t>
    </dgm:pt>
    <dgm:pt modelId="{2DA41B1F-8265-45D0-A036-422E62744095}" type="parTrans" cxnId="{45DE78E2-F18B-443A-B302-8C3650D3030E}">
      <dgm:prSet/>
      <dgm:spPr/>
      <dgm:t>
        <a:bodyPr/>
        <a:lstStyle/>
        <a:p>
          <a:endParaRPr lang="en-US" sz="4400"/>
        </a:p>
      </dgm:t>
    </dgm:pt>
    <dgm:pt modelId="{3565CB1C-A2EE-493D-B1AC-E211556DA4AB}" type="sibTrans" cxnId="{45DE78E2-F18B-443A-B302-8C3650D3030E}">
      <dgm:prSet/>
      <dgm:spPr/>
      <dgm:t>
        <a:bodyPr/>
        <a:lstStyle/>
        <a:p>
          <a:endParaRPr lang="en-US" sz="4400"/>
        </a:p>
      </dgm:t>
    </dgm:pt>
    <dgm:pt modelId="{E13E2A96-78B2-4B37-9100-4C0AAE00D8A9}">
      <dgm:prSet custT="1"/>
      <dgm:spPr/>
      <dgm:t>
        <a:bodyPr/>
        <a:lstStyle/>
        <a:p>
          <a:r>
            <a:rPr lang="en-US" sz="18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Link to EU policy and initiatives</a:t>
          </a:r>
          <a:endParaRPr lang="fr-BE" sz="1800" dirty="0">
            <a:solidFill>
              <a:schemeClr val="bg1"/>
            </a:solidFill>
          </a:endParaRPr>
        </a:p>
      </dgm:t>
    </dgm:pt>
    <dgm:pt modelId="{C5B920B1-EEE0-4DB1-9CA6-21A11E066D05}" type="parTrans" cxnId="{2F933BD4-4B7A-4327-B371-E0E272489805}">
      <dgm:prSet/>
      <dgm:spPr/>
      <dgm:t>
        <a:bodyPr/>
        <a:lstStyle/>
        <a:p>
          <a:endParaRPr lang="en-US" sz="4400"/>
        </a:p>
      </dgm:t>
    </dgm:pt>
    <dgm:pt modelId="{A920F5A5-9554-49E0-B522-7A7675F849A0}" type="sibTrans" cxnId="{2F933BD4-4B7A-4327-B371-E0E272489805}">
      <dgm:prSet/>
      <dgm:spPr/>
      <dgm:t>
        <a:bodyPr/>
        <a:lstStyle/>
        <a:p>
          <a:endParaRPr lang="en-US" sz="4400"/>
        </a:p>
      </dgm:t>
    </dgm:pt>
    <dgm:pt modelId="{4356C3DF-9828-4520-838C-A58017E6C457}">
      <dgm:prSet custT="1"/>
      <dgm:spPr/>
      <dgm:t>
        <a:bodyPr/>
        <a:lstStyle/>
        <a:p>
          <a:r>
            <a:rPr lang="en-US" sz="18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EU added value</a:t>
          </a:r>
          <a:endParaRPr lang="fr-BE" sz="1800" dirty="0">
            <a:solidFill>
              <a:schemeClr val="bg1"/>
            </a:solidFill>
          </a:endParaRPr>
        </a:p>
      </dgm:t>
    </dgm:pt>
    <dgm:pt modelId="{E062806F-16A6-4E81-9025-17483C709C16}" type="parTrans" cxnId="{288B6533-9DAF-43D3-83FC-049AF6415953}">
      <dgm:prSet/>
      <dgm:spPr/>
      <dgm:t>
        <a:bodyPr/>
        <a:lstStyle/>
        <a:p>
          <a:endParaRPr lang="en-US" sz="4400"/>
        </a:p>
      </dgm:t>
    </dgm:pt>
    <dgm:pt modelId="{1D1DF243-5B87-4385-BBC2-E3DA9836A50A}" type="sibTrans" cxnId="{288B6533-9DAF-43D3-83FC-049AF6415953}">
      <dgm:prSet/>
      <dgm:spPr/>
      <dgm:t>
        <a:bodyPr/>
        <a:lstStyle/>
        <a:p>
          <a:endParaRPr lang="en-US" sz="4400"/>
        </a:p>
      </dgm:t>
    </dgm:pt>
    <dgm:pt modelId="{D231234E-3045-4D38-A31B-AA6D93E4D57F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Relevant to objectives and activities of CBHE and specificities of the Strand,</a:t>
          </a:r>
          <a:endParaRPr lang="en-US" dirty="0"/>
        </a:p>
      </dgm:t>
    </dgm:pt>
    <dgm:pt modelId="{1704C855-3B5D-41FB-AA16-E4E3166F3FF9}" type="parTrans" cxnId="{B6CE1DBB-D044-4069-A9D3-9C2B07CC6F1E}">
      <dgm:prSet/>
      <dgm:spPr/>
      <dgm:t>
        <a:bodyPr/>
        <a:lstStyle/>
        <a:p>
          <a:endParaRPr lang="en-US"/>
        </a:p>
      </dgm:t>
    </dgm:pt>
    <dgm:pt modelId="{DA1BF8AA-E463-41CE-B05D-8B7B062B8AAE}" type="sibTrans" cxnId="{B6CE1DBB-D044-4069-A9D3-9C2B07CC6F1E}">
      <dgm:prSet/>
      <dgm:spPr/>
      <dgm:t>
        <a:bodyPr/>
        <a:lstStyle/>
        <a:p>
          <a:endParaRPr lang="en-US"/>
        </a:p>
      </dgm:t>
    </dgm:pt>
    <dgm:pt modelId="{EE5651EC-1F9C-4435-9A2F-BCB712C32890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Based on a sound needs analysis; clearly defined, specific, measurable, achievable, realistic, </a:t>
          </a:r>
          <a:endParaRPr lang="en-US" dirty="0"/>
        </a:p>
      </dgm:t>
    </dgm:pt>
    <dgm:pt modelId="{59C48DCA-509F-4C9A-822E-528784A4A9C6}" type="parTrans" cxnId="{0F3DE975-40BF-4894-8165-5187CFC4138E}">
      <dgm:prSet/>
      <dgm:spPr/>
      <dgm:t>
        <a:bodyPr/>
        <a:lstStyle/>
        <a:p>
          <a:endParaRPr lang="en-US"/>
        </a:p>
      </dgm:t>
    </dgm:pt>
    <dgm:pt modelId="{BBA8F45A-DEAD-4B2D-9046-59CEE078AAC5}" type="sibTrans" cxnId="{0F3DE975-40BF-4894-8165-5187CFC4138E}">
      <dgm:prSet/>
      <dgm:spPr/>
      <dgm:t>
        <a:bodyPr/>
        <a:lstStyle/>
        <a:p>
          <a:endParaRPr lang="en-US"/>
        </a:p>
      </dgm:t>
    </dgm:pt>
    <dgm:pt modelId="{CCCB1782-5391-4AFF-AE0C-8605A357FD69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 proposal takes into account and enhances complementarity/synergies with other interventions funded by the EU and other entities.</a:t>
          </a:r>
          <a:endParaRPr lang="en-US" dirty="0"/>
        </a:p>
      </dgm:t>
    </dgm:pt>
    <dgm:pt modelId="{57F1060A-4583-4AE6-A442-1AA64C02C55D}" type="parTrans" cxnId="{4C201322-DBBC-435A-AD54-90B22F2A209A}">
      <dgm:prSet/>
      <dgm:spPr/>
      <dgm:t>
        <a:bodyPr/>
        <a:lstStyle/>
        <a:p>
          <a:endParaRPr lang="en-US"/>
        </a:p>
      </dgm:t>
    </dgm:pt>
    <dgm:pt modelId="{92121D35-D89B-46EC-A3EE-4269702076D4}" type="sibTrans" cxnId="{4C201322-DBBC-435A-AD54-90B22F2A209A}">
      <dgm:prSet/>
      <dgm:spPr/>
      <dgm:t>
        <a:bodyPr/>
        <a:lstStyle/>
        <a:p>
          <a:endParaRPr lang="en-US"/>
        </a:p>
      </dgm:t>
    </dgm:pt>
    <dgm:pt modelId="{5432114F-026D-40D7-A4B0-031CE3F8114F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 proposal demonstrates that similar results could not be achieved without the cooperation of HEIs from the EU Mem.</a:t>
          </a:r>
          <a:endParaRPr lang="en-US" dirty="0"/>
        </a:p>
      </dgm:t>
    </dgm:pt>
    <dgm:pt modelId="{B56D208D-46FE-4C36-876A-929781FB3BE4}" type="parTrans" cxnId="{0DC79AA6-B142-459D-8E04-FB91B080ED83}">
      <dgm:prSet/>
      <dgm:spPr/>
      <dgm:t>
        <a:bodyPr/>
        <a:lstStyle/>
        <a:p>
          <a:endParaRPr lang="en-US"/>
        </a:p>
      </dgm:t>
    </dgm:pt>
    <dgm:pt modelId="{EA0F67A8-CAA0-4C48-98EF-AAECFA032EA3}" type="sibTrans" cxnId="{0DC79AA6-B142-459D-8E04-FB91B080ED83}">
      <dgm:prSet/>
      <dgm:spPr/>
      <dgm:t>
        <a:bodyPr/>
        <a:lstStyle/>
        <a:p>
          <a:endParaRPr lang="en-US"/>
        </a:p>
      </dgm:t>
    </dgm:pt>
    <dgm:pt modelId="{B93B515D-510B-4046-837E-9CB7E974D213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Adequate response to current needs of the target country(</a:t>
          </a:r>
          <a:r>
            <a:rPr lang="en-US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ies</a:t>
          </a:r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) or Region(s) and of the target groups,</a:t>
          </a:r>
          <a:endParaRPr lang="en-US" dirty="0"/>
        </a:p>
      </dgm:t>
    </dgm:pt>
    <dgm:pt modelId="{1886C88F-1F71-41E0-A14A-196A62186A7D}" type="parTrans" cxnId="{0BB3710C-C4C1-44DA-A076-5DE01EA4C7D3}">
      <dgm:prSet/>
      <dgm:spPr/>
      <dgm:t>
        <a:bodyPr/>
        <a:lstStyle/>
        <a:p>
          <a:endParaRPr lang="en-US"/>
        </a:p>
      </dgm:t>
    </dgm:pt>
    <dgm:pt modelId="{B1A186E5-0753-40DC-8F93-92DB7BBC038D}" type="sibTrans" cxnId="{0BB3710C-C4C1-44DA-A076-5DE01EA4C7D3}">
      <dgm:prSet/>
      <dgm:spPr/>
      <dgm:t>
        <a:bodyPr/>
        <a:lstStyle/>
        <a:p>
          <a:endParaRPr lang="en-US"/>
        </a:p>
      </dgm:t>
    </dgm:pt>
    <dgm:pt modelId="{01C80D34-A1DE-41FF-91BC-75C00C140EB3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 extent to which the proposal addresses the EU </a:t>
          </a:r>
          <a:r>
            <a:rPr lang="fr-BE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overarching</a:t>
          </a:r>
          <a:r>
            <a:rPr lang="fr-BE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fr-BE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priorities</a:t>
          </a:r>
          <a:r>
            <a:rPr lang="fr-BE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  <a:endParaRPr lang="en-US" dirty="0"/>
        </a:p>
      </dgm:t>
    </dgm:pt>
    <dgm:pt modelId="{9B6D046D-7DA2-4B10-972E-59BC95A1D5CF}" type="parTrans" cxnId="{55C4C96B-1248-40A6-AD79-EA973C79458C}">
      <dgm:prSet/>
      <dgm:spPr/>
      <dgm:t>
        <a:bodyPr/>
        <a:lstStyle/>
        <a:p>
          <a:endParaRPr lang="en-US"/>
        </a:p>
      </dgm:t>
    </dgm:pt>
    <dgm:pt modelId="{C2D80C7C-E61E-4B7F-A9B5-32C572E04BEF}" type="sibTrans" cxnId="{55C4C96B-1248-40A6-AD79-EA973C79458C}">
      <dgm:prSet/>
      <dgm:spPr/>
      <dgm:t>
        <a:bodyPr/>
        <a:lstStyle/>
        <a:p>
          <a:endParaRPr lang="en-US"/>
        </a:p>
      </dgm:t>
    </dgm:pt>
    <dgm:pt modelId="{CD0D2E40-2904-4103-8BA0-0A31781BAF90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They address issues relevant to the participating </a:t>
          </a:r>
          <a:r>
            <a:rPr lang="en-US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organisations</a:t>
          </a:r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and development strategies for higher education in the eligible third countries not associated to the </a:t>
          </a:r>
          <a:r>
            <a:rPr lang="en-US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programme</a:t>
          </a:r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  <a:endParaRPr lang="en-US" dirty="0"/>
        </a:p>
      </dgm:t>
    </dgm:pt>
    <dgm:pt modelId="{F5C52460-DDB4-4267-BDBE-D001386B5908}" type="parTrans" cxnId="{B46CEC51-094C-463B-9378-7421C7A69DBA}">
      <dgm:prSet/>
      <dgm:spPr/>
      <dgm:t>
        <a:bodyPr/>
        <a:lstStyle/>
        <a:p>
          <a:endParaRPr lang="en-US"/>
        </a:p>
      </dgm:t>
    </dgm:pt>
    <dgm:pt modelId="{B4C83DA0-8A8E-47C9-89DE-35465F5A4925}" type="sibTrans" cxnId="{B46CEC51-094C-463B-9378-7421C7A69DBA}">
      <dgm:prSet/>
      <dgm:spPr/>
      <dgm:t>
        <a:bodyPr/>
        <a:lstStyle/>
        <a:p>
          <a:endParaRPr lang="en-US"/>
        </a:p>
      </dgm:t>
    </dgm:pt>
    <dgm:pt modelId="{6995114E-F29F-46DF-AE84-403128E8D6F5}" type="pres">
      <dgm:prSet presAssocID="{3A5A871C-6B95-4AC5-BA14-869270201A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C4A9CB-F522-44F8-AEC0-BFF0AC86DD77}" type="pres">
      <dgm:prSet presAssocID="{C10E4598-8FD4-4936-A3D6-8CCF03F901BD}" presName="parentLin" presStyleCnt="0"/>
      <dgm:spPr/>
    </dgm:pt>
    <dgm:pt modelId="{636A371D-02F7-48BC-B69B-572130F7D963}" type="pres">
      <dgm:prSet presAssocID="{C10E4598-8FD4-4936-A3D6-8CCF03F901B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0F25554-8B1A-4D0C-8125-BC23AD89E70C}" type="pres">
      <dgm:prSet presAssocID="{C10E4598-8FD4-4936-A3D6-8CCF03F901B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65C2D-10E1-49BD-8C73-0EACC6510963}" type="pres">
      <dgm:prSet presAssocID="{C10E4598-8FD4-4936-A3D6-8CCF03F901BD}" presName="negativeSpace" presStyleCnt="0"/>
      <dgm:spPr/>
    </dgm:pt>
    <dgm:pt modelId="{5029C6A3-D77C-4A92-8DCD-61C0FFE21FF4}" type="pres">
      <dgm:prSet presAssocID="{C10E4598-8FD4-4936-A3D6-8CCF03F901BD}" presName="childText" presStyleLbl="conFgAcc1" presStyleIdx="0" presStyleCnt="4" custScale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F0302-8E5A-4839-864B-ECBCEEF14B85}" type="pres">
      <dgm:prSet presAssocID="{FF19F1A5-D4B9-4879-82DB-1D684F89F21B}" presName="spaceBetweenRectangles" presStyleCnt="0"/>
      <dgm:spPr/>
    </dgm:pt>
    <dgm:pt modelId="{0ABF0C0F-ADA1-42A7-811D-AE2514858FFC}" type="pres">
      <dgm:prSet presAssocID="{3D70AFF5-FCA5-4006-A726-DEFD6C944D50}" presName="parentLin" presStyleCnt="0"/>
      <dgm:spPr/>
    </dgm:pt>
    <dgm:pt modelId="{01E56CB6-C01B-4084-92DF-65115930A041}" type="pres">
      <dgm:prSet presAssocID="{3D70AFF5-FCA5-4006-A726-DEFD6C944D5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6F91BDA-9008-4E4D-A1D6-3C15221D00CD}" type="pres">
      <dgm:prSet presAssocID="{3D70AFF5-FCA5-4006-A726-DEFD6C944D5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B6A83-E096-4910-A669-690947ADB78B}" type="pres">
      <dgm:prSet presAssocID="{3D70AFF5-FCA5-4006-A726-DEFD6C944D50}" presName="negativeSpace" presStyleCnt="0"/>
      <dgm:spPr/>
    </dgm:pt>
    <dgm:pt modelId="{DE5EE8AB-E123-462A-B063-EB4A0DB48B8C}" type="pres">
      <dgm:prSet presAssocID="{3D70AFF5-FCA5-4006-A726-DEFD6C944D5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7339B-B524-4454-856E-E428B416DCB6}" type="pres">
      <dgm:prSet presAssocID="{3565CB1C-A2EE-493D-B1AC-E211556DA4AB}" presName="spaceBetweenRectangles" presStyleCnt="0"/>
      <dgm:spPr/>
    </dgm:pt>
    <dgm:pt modelId="{52121437-BB20-401A-A43C-07D42B965C2F}" type="pres">
      <dgm:prSet presAssocID="{E13E2A96-78B2-4B37-9100-4C0AAE00D8A9}" presName="parentLin" presStyleCnt="0"/>
      <dgm:spPr/>
    </dgm:pt>
    <dgm:pt modelId="{DE7C981C-CF0F-4C6C-92E0-BB38A9B01427}" type="pres">
      <dgm:prSet presAssocID="{E13E2A96-78B2-4B37-9100-4C0AAE00D8A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7009515-F569-412D-B781-C201030425A0}" type="pres">
      <dgm:prSet presAssocID="{E13E2A96-78B2-4B37-9100-4C0AAE00D8A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E0377-6593-4C14-B7FF-B9FDDD2DAD04}" type="pres">
      <dgm:prSet presAssocID="{E13E2A96-78B2-4B37-9100-4C0AAE00D8A9}" presName="negativeSpace" presStyleCnt="0"/>
      <dgm:spPr/>
    </dgm:pt>
    <dgm:pt modelId="{9681EB76-7ECD-4BFC-AA5A-063F6017BF9A}" type="pres">
      <dgm:prSet presAssocID="{E13E2A96-78B2-4B37-9100-4C0AAE00D8A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C058-BF3F-4847-B22F-D0691F6C0B10}" type="pres">
      <dgm:prSet presAssocID="{A920F5A5-9554-49E0-B522-7A7675F849A0}" presName="spaceBetweenRectangles" presStyleCnt="0"/>
      <dgm:spPr/>
    </dgm:pt>
    <dgm:pt modelId="{00564518-A4E6-41DF-A2CE-06E6202533F4}" type="pres">
      <dgm:prSet presAssocID="{4356C3DF-9828-4520-838C-A58017E6C457}" presName="parentLin" presStyleCnt="0"/>
      <dgm:spPr/>
    </dgm:pt>
    <dgm:pt modelId="{C6DEC2CA-772C-431B-9DAA-0A83B267796E}" type="pres">
      <dgm:prSet presAssocID="{4356C3DF-9828-4520-838C-A58017E6C45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49DAD1DF-79C0-46FF-90FD-341D8DDE1889}" type="pres">
      <dgm:prSet presAssocID="{4356C3DF-9828-4520-838C-A58017E6C45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7A73E-3D6A-472C-A393-A6561786F41D}" type="pres">
      <dgm:prSet presAssocID="{4356C3DF-9828-4520-838C-A58017E6C457}" presName="negativeSpace" presStyleCnt="0"/>
      <dgm:spPr/>
    </dgm:pt>
    <dgm:pt modelId="{B219A8C2-F3BF-4D2B-BC4F-86647522B5F4}" type="pres">
      <dgm:prSet presAssocID="{4356C3DF-9828-4520-838C-A58017E6C45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8B6533-9DAF-43D3-83FC-049AF6415953}" srcId="{3A5A871C-6B95-4AC5-BA14-869270201AC4}" destId="{4356C3DF-9828-4520-838C-A58017E6C457}" srcOrd="3" destOrd="0" parTransId="{E062806F-16A6-4E81-9025-17483C709C16}" sibTransId="{1D1DF243-5B87-4385-BBC2-E3DA9836A50A}"/>
    <dgm:cxn modelId="{D54CF265-B146-4AFD-BFE2-CB2E43427890}" type="presOf" srcId="{3D70AFF5-FCA5-4006-A726-DEFD6C944D50}" destId="{01E56CB6-C01B-4084-92DF-65115930A041}" srcOrd="0" destOrd="0" presId="urn:microsoft.com/office/officeart/2005/8/layout/list1"/>
    <dgm:cxn modelId="{DA43419A-2A1B-4A69-BA71-A58B6C0C1A86}" srcId="{3A5A871C-6B95-4AC5-BA14-869270201AC4}" destId="{C10E4598-8FD4-4936-A3D6-8CCF03F901BD}" srcOrd="0" destOrd="0" parTransId="{E1D75632-7C58-42D1-A119-00C81C81B506}" sibTransId="{FF19F1A5-D4B9-4879-82DB-1D684F89F21B}"/>
    <dgm:cxn modelId="{A529653C-A40C-442E-BF79-E33A736EB47E}" type="presOf" srcId="{CD0D2E40-2904-4103-8BA0-0A31781BAF90}" destId="{DE5EE8AB-E123-462A-B063-EB4A0DB48B8C}" srcOrd="0" destOrd="1" presId="urn:microsoft.com/office/officeart/2005/8/layout/list1"/>
    <dgm:cxn modelId="{0DC79AA6-B142-459D-8E04-FB91B080ED83}" srcId="{4356C3DF-9828-4520-838C-A58017E6C457}" destId="{5432114F-026D-40D7-A4B0-031CE3F8114F}" srcOrd="0" destOrd="0" parTransId="{B56D208D-46FE-4C36-876A-929781FB3BE4}" sibTransId="{EA0F67A8-CAA0-4C48-98EF-AAECFA032EA3}"/>
    <dgm:cxn modelId="{14296290-7380-4776-AFFD-0F1E4626BFA4}" type="presOf" srcId="{C10E4598-8FD4-4936-A3D6-8CCF03F901BD}" destId="{70F25554-8B1A-4D0C-8125-BC23AD89E70C}" srcOrd="1" destOrd="0" presId="urn:microsoft.com/office/officeart/2005/8/layout/list1"/>
    <dgm:cxn modelId="{52BF324B-007A-45A2-BEEC-967E32CD3C67}" type="presOf" srcId="{C10E4598-8FD4-4936-A3D6-8CCF03F901BD}" destId="{636A371D-02F7-48BC-B69B-572130F7D963}" srcOrd="0" destOrd="0" presId="urn:microsoft.com/office/officeart/2005/8/layout/list1"/>
    <dgm:cxn modelId="{3AACD07A-74D3-47A3-AEC1-DFC0F3307011}" type="presOf" srcId="{D231234E-3045-4D38-A31B-AA6D93E4D57F}" destId="{5029C6A3-D77C-4A92-8DCD-61C0FFE21FF4}" srcOrd="0" destOrd="0" presId="urn:microsoft.com/office/officeart/2005/8/layout/list1"/>
    <dgm:cxn modelId="{2F933BD4-4B7A-4327-B371-E0E272489805}" srcId="{3A5A871C-6B95-4AC5-BA14-869270201AC4}" destId="{E13E2A96-78B2-4B37-9100-4C0AAE00D8A9}" srcOrd="2" destOrd="0" parTransId="{C5B920B1-EEE0-4DB1-9CA6-21A11E066D05}" sibTransId="{A920F5A5-9554-49E0-B522-7A7675F849A0}"/>
    <dgm:cxn modelId="{55C4C96B-1248-40A6-AD79-EA973C79458C}" srcId="{C10E4598-8FD4-4936-A3D6-8CCF03F901BD}" destId="{01C80D34-A1DE-41FF-91BC-75C00C140EB3}" srcOrd="2" destOrd="0" parTransId="{9B6D046D-7DA2-4B10-972E-59BC95A1D5CF}" sibTransId="{C2D80C7C-E61E-4B7F-A9B5-32C572E04BEF}"/>
    <dgm:cxn modelId="{0BB3710C-C4C1-44DA-A076-5DE01EA4C7D3}" srcId="{C10E4598-8FD4-4936-A3D6-8CCF03F901BD}" destId="{B93B515D-510B-4046-837E-9CB7E974D213}" srcOrd="1" destOrd="0" parTransId="{1886C88F-1F71-41E0-A14A-196A62186A7D}" sibTransId="{B1A186E5-0753-40DC-8F93-92DB7BBC038D}"/>
    <dgm:cxn modelId="{1A277759-A73E-4282-ABC7-857DBEAC6002}" type="presOf" srcId="{4356C3DF-9828-4520-838C-A58017E6C457}" destId="{49DAD1DF-79C0-46FF-90FD-341D8DDE1889}" srcOrd="1" destOrd="0" presId="urn:microsoft.com/office/officeart/2005/8/layout/list1"/>
    <dgm:cxn modelId="{B46CEC51-094C-463B-9378-7421C7A69DBA}" srcId="{3D70AFF5-FCA5-4006-A726-DEFD6C944D50}" destId="{CD0D2E40-2904-4103-8BA0-0A31781BAF90}" srcOrd="1" destOrd="0" parTransId="{F5C52460-DDB4-4267-BDBE-D001386B5908}" sibTransId="{B4C83DA0-8A8E-47C9-89DE-35465F5A4925}"/>
    <dgm:cxn modelId="{B6CE1DBB-D044-4069-A9D3-9C2B07CC6F1E}" srcId="{C10E4598-8FD4-4936-A3D6-8CCF03F901BD}" destId="{D231234E-3045-4D38-A31B-AA6D93E4D57F}" srcOrd="0" destOrd="0" parTransId="{1704C855-3B5D-41FB-AA16-E4E3166F3FF9}" sibTransId="{DA1BF8AA-E463-41CE-B05D-8B7B062B8AAE}"/>
    <dgm:cxn modelId="{FF8DEF90-7348-40AA-9094-432C496E0FCC}" type="presOf" srcId="{E13E2A96-78B2-4B37-9100-4C0AAE00D8A9}" destId="{B7009515-F569-412D-B781-C201030425A0}" srcOrd="1" destOrd="0" presId="urn:microsoft.com/office/officeart/2005/8/layout/list1"/>
    <dgm:cxn modelId="{07D77DAA-5C5A-45D5-8BCE-F95C6CEF0201}" type="presOf" srcId="{E13E2A96-78B2-4B37-9100-4C0AAE00D8A9}" destId="{DE7C981C-CF0F-4C6C-92E0-BB38A9B01427}" srcOrd="0" destOrd="0" presId="urn:microsoft.com/office/officeart/2005/8/layout/list1"/>
    <dgm:cxn modelId="{470E2824-7771-4B7B-A473-8587F348963E}" type="presOf" srcId="{EE5651EC-1F9C-4435-9A2F-BCB712C32890}" destId="{DE5EE8AB-E123-462A-B063-EB4A0DB48B8C}" srcOrd="0" destOrd="0" presId="urn:microsoft.com/office/officeart/2005/8/layout/list1"/>
    <dgm:cxn modelId="{04A49AE1-1812-490E-9266-E1124E780A2D}" type="presOf" srcId="{B93B515D-510B-4046-837E-9CB7E974D213}" destId="{5029C6A3-D77C-4A92-8DCD-61C0FFE21FF4}" srcOrd="0" destOrd="1" presId="urn:microsoft.com/office/officeart/2005/8/layout/list1"/>
    <dgm:cxn modelId="{0F3DE975-40BF-4894-8165-5187CFC4138E}" srcId="{3D70AFF5-FCA5-4006-A726-DEFD6C944D50}" destId="{EE5651EC-1F9C-4435-9A2F-BCB712C32890}" srcOrd="0" destOrd="0" parTransId="{59C48DCA-509F-4C9A-822E-528784A4A9C6}" sibTransId="{BBA8F45A-DEAD-4B2D-9046-59CEE078AAC5}"/>
    <dgm:cxn modelId="{69D15452-7723-4788-A35B-542D5B50C67D}" type="presOf" srcId="{3D70AFF5-FCA5-4006-A726-DEFD6C944D50}" destId="{F6F91BDA-9008-4E4D-A1D6-3C15221D00CD}" srcOrd="1" destOrd="0" presId="urn:microsoft.com/office/officeart/2005/8/layout/list1"/>
    <dgm:cxn modelId="{4C201322-DBBC-435A-AD54-90B22F2A209A}" srcId="{E13E2A96-78B2-4B37-9100-4C0AAE00D8A9}" destId="{CCCB1782-5391-4AFF-AE0C-8605A357FD69}" srcOrd="0" destOrd="0" parTransId="{57F1060A-4583-4AE6-A442-1AA64C02C55D}" sibTransId="{92121D35-D89B-46EC-A3EE-4269702076D4}"/>
    <dgm:cxn modelId="{6966A9D0-73D7-4C6A-9293-58E2F2836300}" type="presOf" srcId="{CCCB1782-5391-4AFF-AE0C-8605A357FD69}" destId="{9681EB76-7ECD-4BFC-AA5A-063F6017BF9A}" srcOrd="0" destOrd="0" presId="urn:microsoft.com/office/officeart/2005/8/layout/list1"/>
    <dgm:cxn modelId="{5BC4DFD2-A36F-4C34-805F-A887B3B42A49}" type="presOf" srcId="{5432114F-026D-40D7-A4B0-031CE3F8114F}" destId="{B219A8C2-F3BF-4D2B-BC4F-86647522B5F4}" srcOrd="0" destOrd="0" presId="urn:microsoft.com/office/officeart/2005/8/layout/list1"/>
    <dgm:cxn modelId="{CEF9CC22-2186-4C1C-868E-39D388861BC9}" type="presOf" srcId="{4356C3DF-9828-4520-838C-A58017E6C457}" destId="{C6DEC2CA-772C-431B-9DAA-0A83B267796E}" srcOrd="0" destOrd="0" presId="urn:microsoft.com/office/officeart/2005/8/layout/list1"/>
    <dgm:cxn modelId="{5C802080-A1C6-4701-907E-2516D96CC21B}" type="presOf" srcId="{01C80D34-A1DE-41FF-91BC-75C00C140EB3}" destId="{5029C6A3-D77C-4A92-8DCD-61C0FFE21FF4}" srcOrd="0" destOrd="2" presId="urn:microsoft.com/office/officeart/2005/8/layout/list1"/>
    <dgm:cxn modelId="{1BCF945F-0880-42BD-AECA-134730D5EE59}" type="presOf" srcId="{3A5A871C-6B95-4AC5-BA14-869270201AC4}" destId="{6995114E-F29F-46DF-AE84-403128E8D6F5}" srcOrd="0" destOrd="0" presId="urn:microsoft.com/office/officeart/2005/8/layout/list1"/>
    <dgm:cxn modelId="{45DE78E2-F18B-443A-B302-8C3650D3030E}" srcId="{3A5A871C-6B95-4AC5-BA14-869270201AC4}" destId="{3D70AFF5-FCA5-4006-A726-DEFD6C944D50}" srcOrd="1" destOrd="0" parTransId="{2DA41B1F-8265-45D0-A036-422E62744095}" sibTransId="{3565CB1C-A2EE-493D-B1AC-E211556DA4AB}"/>
    <dgm:cxn modelId="{3436F81E-E339-41A6-86F2-5FB8A7408C2F}" type="presParOf" srcId="{6995114E-F29F-46DF-AE84-403128E8D6F5}" destId="{DEC4A9CB-F522-44F8-AEC0-BFF0AC86DD77}" srcOrd="0" destOrd="0" presId="urn:microsoft.com/office/officeart/2005/8/layout/list1"/>
    <dgm:cxn modelId="{14E7DD71-CC79-4553-A91A-E6167AC35F34}" type="presParOf" srcId="{DEC4A9CB-F522-44F8-AEC0-BFF0AC86DD77}" destId="{636A371D-02F7-48BC-B69B-572130F7D963}" srcOrd="0" destOrd="0" presId="urn:microsoft.com/office/officeart/2005/8/layout/list1"/>
    <dgm:cxn modelId="{B3F4F475-DBE1-4895-ACB4-B389CE638432}" type="presParOf" srcId="{DEC4A9CB-F522-44F8-AEC0-BFF0AC86DD77}" destId="{70F25554-8B1A-4D0C-8125-BC23AD89E70C}" srcOrd="1" destOrd="0" presId="urn:microsoft.com/office/officeart/2005/8/layout/list1"/>
    <dgm:cxn modelId="{039D6A89-C45A-4843-9E1E-223D78A262B1}" type="presParOf" srcId="{6995114E-F29F-46DF-AE84-403128E8D6F5}" destId="{65065C2D-10E1-49BD-8C73-0EACC6510963}" srcOrd="1" destOrd="0" presId="urn:microsoft.com/office/officeart/2005/8/layout/list1"/>
    <dgm:cxn modelId="{B1B79FCF-8EF3-4F88-9B2A-55B03D25AC45}" type="presParOf" srcId="{6995114E-F29F-46DF-AE84-403128E8D6F5}" destId="{5029C6A3-D77C-4A92-8DCD-61C0FFE21FF4}" srcOrd="2" destOrd="0" presId="urn:microsoft.com/office/officeart/2005/8/layout/list1"/>
    <dgm:cxn modelId="{D3B54512-5F2A-432E-B0F4-9E5A26195D2D}" type="presParOf" srcId="{6995114E-F29F-46DF-AE84-403128E8D6F5}" destId="{EBEF0302-8E5A-4839-864B-ECBCEEF14B85}" srcOrd="3" destOrd="0" presId="urn:microsoft.com/office/officeart/2005/8/layout/list1"/>
    <dgm:cxn modelId="{DA4CFC80-042A-4AB3-A7A8-DCAC82CCCCC9}" type="presParOf" srcId="{6995114E-F29F-46DF-AE84-403128E8D6F5}" destId="{0ABF0C0F-ADA1-42A7-811D-AE2514858FFC}" srcOrd="4" destOrd="0" presId="urn:microsoft.com/office/officeart/2005/8/layout/list1"/>
    <dgm:cxn modelId="{0C964E22-9972-46D8-B8AB-50449CEF50F7}" type="presParOf" srcId="{0ABF0C0F-ADA1-42A7-811D-AE2514858FFC}" destId="{01E56CB6-C01B-4084-92DF-65115930A041}" srcOrd="0" destOrd="0" presId="urn:microsoft.com/office/officeart/2005/8/layout/list1"/>
    <dgm:cxn modelId="{C3298812-8B20-4B84-B9F8-4A97700FFDEC}" type="presParOf" srcId="{0ABF0C0F-ADA1-42A7-811D-AE2514858FFC}" destId="{F6F91BDA-9008-4E4D-A1D6-3C15221D00CD}" srcOrd="1" destOrd="0" presId="urn:microsoft.com/office/officeart/2005/8/layout/list1"/>
    <dgm:cxn modelId="{2649612E-F42F-4B86-A1FE-344838145AF3}" type="presParOf" srcId="{6995114E-F29F-46DF-AE84-403128E8D6F5}" destId="{FDBB6A83-E096-4910-A669-690947ADB78B}" srcOrd="5" destOrd="0" presId="urn:microsoft.com/office/officeart/2005/8/layout/list1"/>
    <dgm:cxn modelId="{EB3874FF-D506-4DCD-B88F-E7A3A807758C}" type="presParOf" srcId="{6995114E-F29F-46DF-AE84-403128E8D6F5}" destId="{DE5EE8AB-E123-462A-B063-EB4A0DB48B8C}" srcOrd="6" destOrd="0" presId="urn:microsoft.com/office/officeart/2005/8/layout/list1"/>
    <dgm:cxn modelId="{E09FDDB1-BAE4-4C50-8CDC-954025A2EFB5}" type="presParOf" srcId="{6995114E-F29F-46DF-AE84-403128E8D6F5}" destId="{5FA7339B-B524-4454-856E-E428B416DCB6}" srcOrd="7" destOrd="0" presId="urn:microsoft.com/office/officeart/2005/8/layout/list1"/>
    <dgm:cxn modelId="{8A3D608D-4E04-452A-BF24-C65909D3786B}" type="presParOf" srcId="{6995114E-F29F-46DF-AE84-403128E8D6F5}" destId="{52121437-BB20-401A-A43C-07D42B965C2F}" srcOrd="8" destOrd="0" presId="urn:microsoft.com/office/officeart/2005/8/layout/list1"/>
    <dgm:cxn modelId="{1B286348-DDDD-45A6-879E-2A93BB7C46F4}" type="presParOf" srcId="{52121437-BB20-401A-A43C-07D42B965C2F}" destId="{DE7C981C-CF0F-4C6C-92E0-BB38A9B01427}" srcOrd="0" destOrd="0" presId="urn:microsoft.com/office/officeart/2005/8/layout/list1"/>
    <dgm:cxn modelId="{E399D187-F042-47B1-9521-E012D11E89D2}" type="presParOf" srcId="{52121437-BB20-401A-A43C-07D42B965C2F}" destId="{B7009515-F569-412D-B781-C201030425A0}" srcOrd="1" destOrd="0" presId="urn:microsoft.com/office/officeart/2005/8/layout/list1"/>
    <dgm:cxn modelId="{9B7B8EB1-D201-413B-B28A-FD286936D016}" type="presParOf" srcId="{6995114E-F29F-46DF-AE84-403128E8D6F5}" destId="{7F5E0377-6593-4C14-B7FF-B9FDDD2DAD04}" srcOrd="9" destOrd="0" presId="urn:microsoft.com/office/officeart/2005/8/layout/list1"/>
    <dgm:cxn modelId="{09F8F958-8167-4C39-9AB2-9EC7B9ED0417}" type="presParOf" srcId="{6995114E-F29F-46DF-AE84-403128E8D6F5}" destId="{9681EB76-7ECD-4BFC-AA5A-063F6017BF9A}" srcOrd="10" destOrd="0" presId="urn:microsoft.com/office/officeart/2005/8/layout/list1"/>
    <dgm:cxn modelId="{38D71879-2B3A-4FB8-861C-E0C4F1AD299B}" type="presParOf" srcId="{6995114E-F29F-46DF-AE84-403128E8D6F5}" destId="{B047C058-BF3F-4847-B22F-D0691F6C0B10}" srcOrd="11" destOrd="0" presId="urn:microsoft.com/office/officeart/2005/8/layout/list1"/>
    <dgm:cxn modelId="{FA986DBA-C793-4BBF-997F-A4B31E6B562A}" type="presParOf" srcId="{6995114E-F29F-46DF-AE84-403128E8D6F5}" destId="{00564518-A4E6-41DF-A2CE-06E6202533F4}" srcOrd="12" destOrd="0" presId="urn:microsoft.com/office/officeart/2005/8/layout/list1"/>
    <dgm:cxn modelId="{F9094AC7-BB25-4EEC-A981-AB008716666D}" type="presParOf" srcId="{00564518-A4E6-41DF-A2CE-06E6202533F4}" destId="{C6DEC2CA-772C-431B-9DAA-0A83B267796E}" srcOrd="0" destOrd="0" presId="urn:microsoft.com/office/officeart/2005/8/layout/list1"/>
    <dgm:cxn modelId="{CFE533C4-0021-4177-962C-04837BFBD998}" type="presParOf" srcId="{00564518-A4E6-41DF-A2CE-06E6202533F4}" destId="{49DAD1DF-79C0-46FF-90FD-341D8DDE1889}" srcOrd="1" destOrd="0" presId="urn:microsoft.com/office/officeart/2005/8/layout/list1"/>
    <dgm:cxn modelId="{91B6DA52-8A8B-4A61-A8B3-92D3916C23F3}" type="presParOf" srcId="{6995114E-F29F-46DF-AE84-403128E8D6F5}" destId="{06B7A73E-3D6A-472C-A393-A6561786F41D}" srcOrd="13" destOrd="0" presId="urn:microsoft.com/office/officeart/2005/8/layout/list1"/>
    <dgm:cxn modelId="{06F9B1AA-E55B-46FD-9B98-8AAD3F0F88F3}" type="presParOf" srcId="{6995114E-F29F-46DF-AE84-403128E8D6F5}" destId="{B219A8C2-F3BF-4D2B-BC4F-86647522B5F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A5A871C-6B95-4AC5-BA14-869270201AC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0E4598-8FD4-4936-A3D6-8CCF03F901BD}">
      <dgm:prSet phldrT="[Text]" custT="1"/>
      <dgm:spPr/>
      <dgm:t>
        <a:bodyPr/>
        <a:lstStyle/>
        <a:p>
          <a:r>
            <a:rPr lang="en-US" sz="18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Coherence</a:t>
          </a:r>
          <a:endParaRPr lang="en-US" sz="1800" dirty="0">
            <a:solidFill>
              <a:schemeClr val="bg1"/>
            </a:solidFill>
          </a:endParaRPr>
        </a:p>
      </dgm:t>
    </dgm:pt>
    <dgm:pt modelId="{E1D75632-7C58-42D1-A119-00C81C81B506}" type="parTrans" cxnId="{DA43419A-2A1B-4A69-BA71-A58B6C0C1A86}">
      <dgm:prSet/>
      <dgm:spPr/>
      <dgm:t>
        <a:bodyPr/>
        <a:lstStyle/>
        <a:p>
          <a:endParaRPr lang="en-US" sz="4400"/>
        </a:p>
      </dgm:t>
    </dgm:pt>
    <dgm:pt modelId="{FF19F1A5-D4B9-4879-82DB-1D684F89F21B}" type="sibTrans" cxnId="{DA43419A-2A1B-4A69-BA71-A58B6C0C1A86}">
      <dgm:prSet/>
      <dgm:spPr/>
      <dgm:t>
        <a:bodyPr/>
        <a:lstStyle/>
        <a:p>
          <a:endParaRPr lang="en-US" sz="4400"/>
        </a:p>
      </dgm:t>
    </dgm:pt>
    <dgm:pt modelId="{3D70AFF5-FCA5-4006-A726-DEFD6C944D50}">
      <dgm:prSet custT="1"/>
      <dgm:spPr/>
      <dgm:t>
        <a:bodyPr/>
        <a:lstStyle/>
        <a:p>
          <a:r>
            <a:rPr lang="en-US" sz="18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Methodology</a:t>
          </a:r>
          <a:endParaRPr lang="fr-BE" sz="1800" dirty="0">
            <a:solidFill>
              <a:schemeClr val="bg1"/>
            </a:solidFill>
          </a:endParaRPr>
        </a:p>
      </dgm:t>
    </dgm:pt>
    <dgm:pt modelId="{2DA41B1F-8265-45D0-A036-422E62744095}" type="parTrans" cxnId="{45DE78E2-F18B-443A-B302-8C3650D3030E}">
      <dgm:prSet/>
      <dgm:spPr/>
      <dgm:t>
        <a:bodyPr/>
        <a:lstStyle/>
        <a:p>
          <a:endParaRPr lang="en-US" sz="4400"/>
        </a:p>
      </dgm:t>
    </dgm:pt>
    <dgm:pt modelId="{3565CB1C-A2EE-493D-B1AC-E211556DA4AB}" type="sibTrans" cxnId="{45DE78E2-F18B-443A-B302-8C3650D3030E}">
      <dgm:prSet/>
      <dgm:spPr/>
      <dgm:t>
        <a:bodyPr/>
        <a:lstStyle/>
        <a:p>
          <a:endParaRPr lang="en-US" sz="4400"/>
        </a:p>
      </dgm:t>
    </dgm:pt>
    <dgm:pt modelId="{E13E2A96-78B2-4B37-9100-4C0AAE00D8A9}">
      <dgm:prSet custT="1"/>
      <dgm:spPr/>
      <dgm:t>
        <a:bodyPr/>
        <a:lstStyle/>
        <a:p>
          <a:r>
            <a:rPr lang="en-US" sz="18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Work plan</a:t>
          </a:r>
          <a:endParaRPr lang="fr-BE" sz="1800" dirty="0">
            <a:solidFill>
              <a:schemeClr val="bg1"/>
            </a:solidFill>
          </a:endParaRPr>
        </a:p>
      </dgm:t>
    </dgm:pt>
    <dgm:pt modelId="{C5B920B1-EEE0-4DB1-9CA6-21A11E066D05}" type="parTrans" cxnId="{2F933BD4-4B7A-4327-B371-E0E272489805}">
      <dgm:prSet/>
      <dgm:spPr/>
      <dgm:t>
        <a:bodyPr/>
        <a:lstStyle/>
        <a:p>
          <a:endParaRPr lang="en-US" sz="4400"/>
        </a:p>
      </dgm:t>
    </dgm:pt>
    <dgm:pt modelId="{A920F5A5-9554-49E0-B522-7A7675F849A0}" type="sibTrans" cxnId="{2F933BD4-4B7A-4327-B371-E0E272489805}">
      <dgm:prSet/>
      <dgm:spPr/>
      <dgm:t>
        <a:bodyPr/>
        <a:lstStyle/>
        <a:p>
          <a:endParaRPr lang="en-US" sz="4400"/>
        </a:p>
      </dgm:t>
    </dgm:pt>
    <dgm:pt modelId="{4356C3DF-9828-4520-838C-A58017E6C457}">
      <dgm:prSet custT="1"/>
      <dgm:spPr/>
      <dgm:t>
        <a:bodyPr/>
        <a:lstStyle/>
        <a:p>
          <a:r>
            <a:rPr lang="en-US" sz="18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Budget</a:t>
          </a:r>
          <a:endParaRPr lang="fr-BE" sz="1800" dirty="0">
            <a:solidFill>
              <a:schemeClr val="bg1"/>
            </a:solidFill>
          </a:endParaRPr>
        </a:p>
      </dgm:t>
    </dgm:pt>
    <dgm:pt modelId="{E062806F-16A6-4E81-9025-17483C709C16}" type="parTrans" cxnId="{288B6533-9DAF-43D3-83FC-049AF6415953}">
      <dgm:prSet/>
      <dgm:spPr/>
      <dgm:t>
        <a:bodyPr/>
        <a:lstStyle/>
        <a:p>
          <a:endParaRPr lang="en-US" sz="4400"/>
        </a:p>
      </dgm:t>
    </dgm:pt>
    <dgm:pt modelId="{1D1DF243-5B87-4385-BBC2-E3DA9836A50A}" type="sibTrans" cxnId="{288B6533-9DAF-43D3-83FC-049AF6415953}">
      <dgm:prSet/>
      <dgm:spPr/>
      <dgm:t>
        <a:bodyPr/>
        <a:lstStyle/>
        <a:p>
          <a:endParaRPr lang="en-US" sz="4400"/>
        </a:p>
      </dgm:t>
    </dgm:pt>
    <dgm:pt modelId="{99FF51F5-75E6-447C-9C65-6090B77B49E8}">
      <dgm:prSet/>
      <dgm:spPr/>
      <dgm:t>
        <a:bodyPr/>
        <a:lstStyle/>
        <a:p>
          <a:r>
            <a:rPr lang="en-US" dirty="0" smtClean="0"/>
            <a:t> Consistency between project objectives, methodology, activities and the budget proposed,</a:t>
          </a:r>
          <a:endParaRPr lang="en-US" dirty="0"/>
        </a:p>
      </dgm:t>
    </dgm:pt>
    <dgm:pt modelId="{5E306F83-4459-4C8D-8021-DBDE9FCB1835}" type="parTrans" cxnId="{775D22D1-732A-4DB0-903B-AB6251445E6A}">
      <dgm:prSet/>
      <dgm:spPr/>
      <dgm:t>
        <a:bodyPr/>
        <a:lstStyle/>
        <a:p>
          <a:endParaRPr lang="en-US"/>
        </a:p>
      </dgm:t>
    </dgm:pt>
    <dgm:pt modelId="{BF42113C-E8B6-446E-8804-47232E3D4AC7}" type="sibTrans" cxnId="{775D22D1-732A-4DB0-903B-AB6251445E6A}">
      <dgm:prSet/>
      <dgm:spPr/>
      <dgm:t>
        <a:bodyPr/>
        <a:lstStyle/>
        <a:p>
          <a:endParaRPr lang="en-US"/>
        </a:p>
      </dgm:t>
    </dgm:pt>
    <dgm:pt modelId="{94A8AC57-89C2-4DBF-8DE7-E59D444CA38A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 logic of the intervention is of good quality, planned outputs and outcomes are coherent and feasible, and key assumptions and risks have been clearly identified. </a:t>
          </a:r>
          <a:endParaRPr lang="en-US" dirty="0"/>
        </a:p>
      </dgm:t>
    </dgm:pt>
    <dgm:pt modelId="{9CC22CF1-530B-4217-9B9B-FC0E622B2999}" type="parTrans" cxnId="{F378F5E3-B67F-4ED7-9CF5-D78935B08EB2}">
      <dgm:prSet/>
      <dgm:spPr/>
      <dgm:t>
        <a:bodyPr/>
        <a:lstStyle/>
        <a:p>
          <a:endParaRPr lang="en-US"/>
        </a:p>
      </dgm:t>
    </dgm:pt>
    <dgm:pt modelId="{66EE6718-ED90-4698-A8A6-1D7A0F13D699}" type="sibTrans" cxnId="{F378F5E3-B67F-4ED7-9CF5-D78935B08EB2}">
      <dgm:prSet/>
      <dgm:spPr/>
      <dgm:t>
        <a:bodyPr/>
        <a:lstStyle/>
        <a:p>
          <a:endParaRPr lang="en-US"/>
        </a:p>
      </dgm:t>
    </dgm:pt>
    <dgm:pt modelId="{48871EB6-7EEF-42C2-AD5A-EC50C1092C8F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Quality and effectiveness of the work plan are in line with their objectives and the deliverables,</a:t>
          </a:r>
          <a:endParaRPr lang="en-US" dirty="0"/>
        </a:p>
      </dgm:t>
    </dgm:pt>
    <dgm:pt modelId="{5252C602-0CCA-4389-B902-161AC91E9758}" type="parTrans" cxnId="{4B91C229-9187-46CA-82E8-BCCCCABA470D}">
      <dgm:prSet/>
      <dgm:spPr/>
      <dgm:t>
        <a:bodyPr/>
        <a:lstStyle/>
        <a:p>
          <a:endParaRPr lang="en-US"/>
        </a:p>
      </dgm:t>
    </dgm:pt>
    <dgm:pt modelId="{2017CA60-A7BC-47C4-BFED-0C2092B376C3}" type="sibTrans" cxnId="{4B91C229-9187-46CA-82E8-BCCCCABA470D}">
      <dgm:prSet/>
      <dgm:spPr/>
      <dgm:t>
        <a:bodyPr/>
        <a:lstStyle/>
        <a:p>
          <a:endParaRPr lang="en-US"/>
        </a:p>
      </dgm:t>
    </dgm:pt>
    <dgm:pt modelId="{F2F79154-1A9F-45BD-AFDB-01576E33FD0C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Cost efficiency and appropriate financial resources for a successful implementation of the project,</a:t>
          </a:r>
          <a:endParaRPr lang="en-US" dirty="0"/>
        </a:p>
      </dgm:t>
    </dgm:pt>
    <dgm:pt modelId="{60D9FF3C-EE2B-4C5A-9D88-D69ABB469935}" type="parTrans" cxnId="{349881C8-0E16-496A-B634-3E97AD29ACB6}">
      <dgm:prSet/>
      <dgm:spPr/>
      <dgm:t>
        <a:bodyPr/>
        <a:lstStyle/>
        <a:p>
          <a:endParaRPr lang="en-US"/>
        </a:p>
      </dgm:t>
    </dgm:pt>
    <dgm:pt modelId="{8779825E-FB38-4626-AD25-30F399676E99}" type="sibTrans" cxnId="{349881C8-0E16-496A-B634-3E97AD29ACB6}">
      <dgm:prSet/>
      <dgm:spPr/>
      <dgm:t>
        <a:bodyPr/>
        <a:lstStyle/>
        <a:p>
          <a:endParaRPr lang="en-US"/>
        </a:p>
      </dgm:t>
    </dgm:pt>
    <dgm:pt modelId="{392EAF5C-108C-4586-8063-5B5B162CA99E}">
      <dgm:prSet custT="1"/>
      <dgm:spPr/>
      <dgm:t>
        <a:bodyPr/>
        <a:lstStyle/>
        <a:p>
          <a:r>
            <a:rPr lang="en-US" sz="18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Quality control</a:t>
          </a:r>
          <a:endParaRPr lang="en-US" sz="1800" dirty="0">
            <a:solidFill>
              <a:schemeClr val="bg1"/>
            </a:solidFill>
          </a:endParaRPr>
        </a:p>
      </dgm:t>
    </dgm:pt>
    <dgm:pt modelId="{129B269F-F816-4025-8F9B-6EE532027D94}" type="parTrans" cxnId="{2F7653B4-73EC-45BF-99B6-3A28483C2001}">
      <dgm:prSet/>
      <dgm:spPr/>
      <dgm:t>
        <a:bodyPr/>
        <a:lstStyle/>
        <a:p>
          <a:endParaRPr lang="en-US"/>
        </a:p>
      </dgm:t>
    </dgm:pt>
    <dgm:pt modelId="{29EF47DE-5F5C-4EBC-B2A5-9C211AF2DE7F}" type="sibTrans" cxnId="{2F7653B4-73EC-45BF-99B6-3A28483C2001}">
      <dgm:prSet/>
      <dgm:spPr/>
      <dgm:t>
        <a:bodyPr/>
        <a:lstStyle/>
        <a:p>
          <a:endParaRPr lang="en-US"/>
        </a:p>
      </dgm:t>
    </dgm:pt>
    <dgm:pt modelId="{EB851C14-31F7-45F4-9BC5-5A342C7FE184}">
      <dgm:prSet custT="1"/>
      <dgm:spPr/>
      <dgm:t>
        <a:bodyPr/>
        <a:lstStyle/>
        <a:p>
          <a:r>
            <a:rPr lang="en-US" sz="18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Environmental sustainability</a:t>
          </a:r>
          <a:endParaRPr lang="en-US" sz="1800" dirty="0">
            <a:solidFill>
              <a:schemeClr val="bg1"/>
            </a:solidFill>
          </a:endParaRPr>
        </a:p>
      </dgm:t>
    </dgm:pt>
    <dgm:pt modelId="{328172E8-A432-4CC9-90C7-253D65F43788}" type="parTrans" cxnId="{2308181C-D1B8-47EC-BF4A-C5457FAAB36D}">
      <dgm:prSet/>
      <dgm:spPr/>
      <dgm:t>
        <a:bodyPr/>
        <a:lstStyle/>
        <a:p>
          <a:endParaRPr lang="en-US"/>
        </a:p>
      </dgm:t>
    </dgm:pt>
    <dgm:pt modelId="{AD873A24-491C-45C8-AFC2-9239C11305D6}" type="sibTrans" cxnId="{2308181C-D1B8-47EC-BF4A-C5457FAAB36D}">
      <dgm:prSet/>
      <dgm:spPr/>
      <dgm:t>
        <a:bodyPr/>
        <a:lstStyle/>
        <a:p>
          <a:endParaRPr lang="en-US"/>
        </a:p>
      </dgm:t>
    </dgm:pt>
    <dgm:pt modelId="{29568125-CAC1-4A83-B437-E05D1BDBBADA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Control measures (continuous quality evaluation, peer reviews, benchmarking activities, mitigating actions etc.) and quality indicators ensure a project implementation of high quality.</a:t>
          </a:r>
          <a:endParaRPr lang="en-US" dirty="0"/>
        </a:p>
      </dgm:t>
    </dgm:pt>
    <dgm:pt modelId="{C50F4C05-6DD9-40B4-A218-CE87F3AB5607}" type="parTrans" cxnId="{20189499-EE3C-432B-9AD0-67F760AC9F22}">
      <dgm:prSet/>
      <dgm:spPr/>
      <dgm:t>
        <a:bodyPr/>
        <a:lstStyle/>
        <a:p>
          <a:endParaRPr lang="en-US"/>
        </a:p>
      </dgm:t>
    </dgm:pt>
    <dgm:pt modelId="{25D9B2F9-6ACD-4DC8-B4D8-1DA263239DAD}" type="sibTrans" cxnId="{20189499-EE3C-432B-9AD0-67F760AC9F22}">
      <dgm:prSet/>
      <dgm:spPr/>
      <dgm:t>
        <a:bodyPr/>
        <a:lstStyle/>
        <a:p>
          <a:endParaRPr lang="en-US"/>
        </a:p>
      </dgm:t>
    </dgm:pt>
    <dgm:pt modelId="{FE0075BF-95DA-4EF5-BEC1-76C5F64FD9E2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 project is designed in an eco-friendly way.</a:t>
          </a:r>
          <a:endParaRPr lang="en-US" dirty="0"/>
        </a:p>
      </dgm:t>
    </dgm:pt>
    <dgm:pt modelId="{D56178A5-12B7-4711-97E6-2662D5B8E18C}" type="parTrans" cxnId="{23B0C4C4-F9ED-40C5-9071-A73CF39F9FF2}">
      <dgm:prSet/>
      <dgm:spPr/>
      <dgm:t>
        <a:bodyPr/>
        <a:lstStyle/>
        <a:p>
          <a:endParaRPr lang="en-US"/>
        </a:p>
      </dgm:t>
    </dgm:pt>
    <dgm:pt modelId="{A7FE030B-E8DB-46D4-AAF9-012F76892167}" type="sibTrans" cxnId="{23B0C4C4-F9ED-40C5-9071-A73CF39F9FF2}">
      <dgm:prSet/>
      <dgm:spPr/>
      <dgm:t>
        <a:bodyPr/>
        <a:lstStyle/>
        <a:p>
          <a:endParaRPr lang="en-US"/>
        </a:p>
      </dgm:t>
    </dgm:pt>
    <dgm:pt modelId="{C37164DA-0676-402F-8A6C-B5DE2AD19A8A}">
      <dgm:prSet/>
      <dgm:spPr/>
      <dgm:t>
        <a:bodyPr/>
        <a:lstStyle/>
        <a:p>
          <a:r>
            <a:rPr lang="en-US" dirty="0" smtClean="0"/>
            <a:t> Coherent and comprehensive set of appropriate activities to meet the identified needs and the expected results.</a:t>
          </a:r>
          <a:endParaRPr lang="en-US" dirty="0"/>
        </a:p>
      </dgm:t>
    </dgm:pt>
    <dgm:pt modelId="{B11AA27B-5FA4-4569-B3EF-036B8D169869}" type="parTrans" cxnId="{05E1E41F-1424-498A-B3FD-4055F58BA42D}">
      <dgm:prSet/>
      <dgm:spPr/>
      <dgm:t>
        <a:bodyPr/>
        <a:lstStyle/>
        <a:p>
          <a:endParaRPr lang="en-US"/>
        </a:p>
      </dgm:t>
    </dgm:pt>
    <dgm:pt modelId="{C3AC5259-1BFF-4690-9A08-0AB88353D34B}" type="sibTrans" cxnId="{05E1E41F-1424-498A-B3FD-4055F58BA42D}">
      <dgm:prSet/>
      <dgm:spPr/>
      <dgm:t>
        <a:bodyPr/>
        <a:lstStyle/>
        <a:p>
          <a:endParaRPr lang="en-US"/>
        </a:p>
      </dgm:t>
    </dgm:pt>
    <dgm:pt modelId="{DCC69400-17FD-49AF-9483-D606CF99C364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 relation between the resources and the expected results is adequate and the work plan is realistic, with well-defined activities, time-lines, clear </a:t>
          </a:r>
          <a:r>
            <a:rPr lang="fr-BE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deliverables</a:t>
          </a:r>
          <a:r>
            <a:rPr lang="fr-BE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and </a:t>
          </a:r>
          <a:r>
            <a:rPr lang="fr-BE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milestones</a:t>
          </a:r>
          <a:r>
            <a:rPr lang="fr-BE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  <a:endParaRPr lang="en-US" dirty="0"/>
        </a:p>
      </dgm:t>
    </dgm:pt>
    <dgm:pt modelId="{CD7E41D3-65DD-4A5F-B974-FF8B3CC20DD1}" type="parTrans" cxnId="{F7550D95-B418-4A84-9F59-B584714D424C}">
      <dgm:prSet/>
      <dgm:spPr/>
      <dgm:t>
        <a:bodyPr/>
        <a:lstStyle/>
        <a:p>
          <a:endParaRPr lang="en-US"/>
        </a:p>
      </dgm:t>
    </dgm:pt>
    <dgm:pt modelId="{06F3F877-8FC1-48AA-A37B-676F81969D95}" type="sibTrans" cxnId="{F7550D95-B418-4A84-9F59-B584714D424C}">
      <dgm:prSet/>
      <dgm:spPr/>
      <dgm:t>
        <a:bodyPr/>
        <a:lstStyle/>
        <a:p>
          <a:endParaRPr lang="en-US"/>
        </a:p>
      </dgm:t>
    </dgm:pt>
    <dgm:pt modelId="{9D1005DC-9AC8-4630-84F6-959B3AB13746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 estimated budget is neither overestimated nor underestimated.</a:t>
          </a:r>
          <a:endParaRPr lang="en-US" dirty="0"/>
        </a:p>
      </dgm:t>
    </dgm:pt>
    <dgm:pt modelId="{55A1E1DF-AB72-40EB-A721-231ACBBC4DE1}" type="parTrans" cxnId="{290E6BB4-5EE5-4BAD-9560-88102EA10236}">
      <dgm:prSet/>
      <dgm:spPr/>
      <dgm:t>
        <a:bodyPr/>
        <a:lstStyle/>
        <a:p>
          <a:endParaRPr lang="en-US"/>
        </a:p>
      </dgm:t>
    </dgm:pt>
    <dgm:pt modelId="{BF377ED6-DE6A-4F9D-9577-F0B6832E4776}" type="sibTrans" cxnId="{290E6BB4-5EE5-4BAD-9560-88102EA10236}">
      <dgm:prSet/>
      <dgm:spPr/>
      <dgm:t>
        <a:bodyPr/>
        <a:lstStyle/>
        <a:p>
          <a:endParaRPr lang="en-US"/>
        </a:p>
      </dgm:t>
    </dgm:pt>
    <dgm:pt modelId="{6995114E-F29F-46DF-AE84-403128E8D6F5}" type="pres">
      <dgm:prSet presAssocID="{3A5A871C-6B95-4AC5-BA14-869270201A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C4A9CB-F522-44F8-AEC0-BFF0AC86DD77}" type="pres">
      <dgm:prSet presAssocID="{C10E4598-8FD4-4936-A3D6-8CCF03F901BD}" presName="parentLin" presStyleCnt="0"/>
      <dgm:spPr/>
    </dgm:pt>
    <dgm:pt modelId="{636A371D-02F7-48BC-B69B-572130F7D963}" type="pres">
      <dgm:prSet presAssocID="{C10E4598-8FD4-4936-A3D6-8CCF03F901BD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70F25554-8B1A-4D0C-8125-BC23AD89E70C}" type="pres">
      <dgm:prSet presAssocID="{C10E4598-8FD4-4936-A3D6-8CCF03F901B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65C2D-10E1-49BD-8C73-0EACC6510963}" type="pres">
      <dgm:prSet presAssocID="{C10E4598-8FD4-4936-A3D6-8CCF03F901BD}" presName="negativeSpace" presStyleCnt="0"/>
      <dgm:spPr/>
    </dgm:pt>
    <dgm:pt modelId="{5029C6A3-D77C-4A92-8DCD-61C0FFE21FF4}" type="pres">
      <dgm:prSet presAssocID="{C10E4598-8FD4-4936-A3D6-8CCF03F901BD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F0302-8E5A-4839-864B-ECBCEEF14B85}" type="pres">
      <dgm:prSet presAssocID="{FF19F1A5-D4B9-4879-82DB-1D684F89F21B}" presName="spaceBetweenRectangles" presStyleCnt="0"/>
      <dgm:spPr/>
    </dgm:pt>
    <dgm:pt modelId="{0ABF0C0F-ADA1-42A7-811D-AE2514858FFC}" type="pres">
      <dgm:prSet presAssocID="{3D70AFF5-FCA5-4006-A726-DEFD6C944D50}" presName="parentLin" presStyleCnt="0"/>
      <dgm:spPr/>
    </dgm:pt>
    <dgm:pt modelId="{01E56CB6-C01B-4084-92DF-65115930A041}" type="pres">
      <dgm:prSet presAssocID="{3D70AFF5-FCA5-4006-A726-DEFD6C944D50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F6F91BDA-9008-4E4D-A1D6-3C15221D00CD}" type="pres">
      <dgm:prSet presAssocID="{3D70AFF5-FCA5-4006-A726-DEFD6C944D5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B6A83-E096-4910-A669-690947ADB78B}" type="pres">
      <dgm:prSet presAssocID="{3D70AFF5-FCA5-4006-A726-DEFD6C944D50}" presName="negativeSpace" presStyleCnt="0"/>
      <dgm:spPr/>
    </dgm:pt>
    <dgm:pt modelId="{DE5EE8AB-E123-462A-B063-EB4A0DB48B8C}" type="pres">
      <dgm:prSet presAssocID="{3D70AFF5-FCA5-4006-A726-DEFD6C944D50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7339B-B524-4454-856E-E428B416DCB6}" type="pres">
      <dgm:prSet presAssocID="{3565CB1C-A2EE-493D-B1AC-E211556DA4AB}" presName="spaceBetweenRectangles" presStyleCnt="0"/>
      <dgm:spPr/>
    </dgm:pt>
    <dgm:pt modelId="{52121437-BB20-401A-A43C-07D42B965C2F}" type="pres">
      <dgm:prSet presAssocID="{E13E2A96-78B2-4B37-9100-4C0AAE00D8A9}" presName="parentLin" presStyleCnt="0"/>
      <dgm:spPr/>
    </dgm:pt>
    <dgm:pt modelId="{DE7C981C-CF0F-4C6C-92E0-BB38A9B01427}" type="pres">
      <dgm:prSet presAssocID="{E13E2A96-78B2-4B37-9100-4C0AAE00D8A9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B7009515-F569-412D-B781-C201030425A0}" type="pres">
      <dgm:prSet presAssocID="{E13E2A96-78B2-4B37-9100-4C0AAE00D8A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E0377-6593-4C14-B7FF-B9FDDD2DAD04}" type="pres">
      <dgm:prSet presAssocID="{E13E2A96-78B2-4B37-9100-4C0AAE00D8A9}" presName="negativeSpace" presStyleCnt="0"/>
      <dgm:spPr/>
    </dgm:pt>
    <dgm:pt modelId="{9681EB76-7ECD-4BFC-AA5A-063F6017BF9A}" type="pres">
      <dgm:prSet presAssocID="{E13E2A96-78B2-4B37-9100-4C0AAE00D8A9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C058-BF3F-4847-B22F-D0691F6C0B10}" type="pres">
      <dgm:prSet presAssocID="{A920F5A5-9554-49E0-B522-7A7675F849A0}" presName="spaceBetweenRectangles" presStyleCnt="0"/>
      <dgm:spPr/>
    </dgm:pt>
    <dgm:pt modelId="{00564518-A4E6-41DF-A2CE-06E6202533F4}" type="pres">
      <dgm:prSet presAssocID="{4356C3DF-9828-4520-838C-A58017E6C457}" presName="parentLin" presStyleCnt="0"/>
      <dgm:spPr/>
    </dgm:pt>
    <dgm:pt modelId="{C6DEC2CA-772C-431B-9DAA-0A83B267796E}" type="pres">
      <dgm:prSet presAssocID="{4356C3DF-9828-4520-838C-A58017E6C457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49DAD1DF-79C0-46FF-90FD-341D8DDE1889}" type="pres">
      <dgm:prSet presAssocID="{4356C3DF-9828-4520-838C-A58017E6C45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7A73E-3D6A-472C-A393-A6561786F41D}" type="pres">
      <dgm:prSet presAssocID="{4356C3DF-9828-4520-838C-A58017E6C457}" presName="negativeSpace" presStyleCnt="0"/>
      <dgm:spPr/>
    </dgm:pt>
    <dgm:pt modelId="{B219A8C2-F3BF-4D2B-BC4F-86647522B5F4}" type="pres">
      <dgm:prSet presAssocID="{4356C3DF-9828-4520-838C-A58017E6C457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84CF2-318A-4045-B315-AAB486C8E4A9}" type="pres">
      <dgm:prSet presAssocID="{1D1DF243-5B87-4385-BBC2-E3DA9836A50A}" presName="spaceBetweenRectangles" presStyleCnt="0"/>
      <dgm:spPr/>
    </dgm:pt>
    <dgm:pt modelId="{4F806C42-EE0D-4133-84B1-6E8E4B1D559D}" type="pres">
      <dgm:prSet presAssocID="{392EAF5C-108C-4586-8063-5B5B162CA99E}" presName="parentLin" presStyleCnt="0"/>
      <dgm:spPr/>
    </dgm:pt>
    <dgm:pt modelId="{29B1AAA4-2FDD-45B1-BD4A-ACC504D86521}" type="pres">
      <dgm:prSet presAssocID="{392EAF5C-108C-4586-8063-5B5B162CA99E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8C139416-8C0B-49A6-864F-ECCA4602A561}" type="pres">
      <dgm:prSet presAssocID="{392EAF5C-108C-4586-8063-5B5B162CA99E}" presName="parentText" presStyleLbl="node1" presStyleIdx="4" presStyleCnt="6" custLinFactNeighborX="-1432" custLinFactNeighborY="-55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029C9-0A09-4BC8-BDF2-0B9D0FD59426}" type="pres">
      <dgm:prSet presAssocID="{392EAF5C-108C-4586-8063-5B5B162CA99E}" presName="negativeSpace" presStyleCnt="0"/>
      <dgm:spPr/>
    </dgm:pt>
    <dgm:pt modelId="{14A9FC06-E56A-458C-8EC1-6596F4E4A4D5}" type="pres">
      <dgm:prSet presAssocID="{392EAF5C-108C-4586-8063-5B5B162CA99E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907D3-043B-4C53-B265-1CD0F337EB3C}" type="pres">
      <dgm:prSet presAssocID="{29EF47DE-5F5C-4EBC-B2A5-9C211AF2DE7F}" presName="spaceBetweenRectangles" presStyleCnt="0"/>
      <dgm:spPr/>
    </dgm:pt>
    <dgm:pt modelId="{27862CCD-DBB6-484D-B7CF-10BFCF256768}" type="pres">
      <dgm:prSet presAssocID="{EB851C14-31F7-45F4-9BC5-5A342C7FE184}" presName="parentLin" presStyleCnt="0"/>
      <dgm:spPr/>
    </dgm:pt>
    <dgm:pt modelId="{FDA03327-3EAC-4D35-AB17-BB047C266F2A}" type="pres">
      <dgm:prSet presAssocID="{EB851C14-31F7-45F4-9BC5-5A342C7FE184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5DD48E56-23F4-4DA9-8E45-8BC132D05175}" type="pres">
      <dgm:prSet presAssocID="{EB851C14-31F7-45F4-9BC5-5A342C7FE18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7733A-E3FD-4A50-AFF2-C1672A3F3D26}" type="pres">
      <dgm:prSet presAssocID="{EB851C14-31F7-45F4-9BC5-5A342C7FE184}" presName="negativeSpace" presStyleCnt="0"/>
      <dgm:spPr/>
    </dgm:pt>
    <dgm:pt modelId="{6A13B6E1-7B64-4290-BF37-701FCCFD1660}" type="pres">
      <dgm:prSet presAssocID="{EB851C14-31F7-45F4-9BC5-5A342C7FE184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D77DAA-5C5A-45D5-8BCE-F95C6CEF0201}" type="presOf" srcId="{E13E2A96-78B2-4B37-9100-4C0AAE00D8A9}" destId="{DE7C981C-CF0F-4C6C-92E0-BB38A9B01427}" srcOrd="0" destOrd="0" presId="urn:microsoft.com/office/officeart/2005/8/layout/list1"/>
    <dgm:cxn modelId="{CEF9CC22-2186-4C1C-868E-39D388861BC9}" type="presOf" srcId="{4356C3DF-9828-4520-838C-A58017E6C457}" destId="{C6DEC2CA-772C-431B-9DAA-0A83B267796E}" srcOrd="0" destOrd="0" presId="urn:microsoft.com/office/officeart/2005/8/layout/list1"/>
    <dgm:cxn modelId="{288B6533-9DAF-43D3-83FC-049AF6415953}" srcId="{3A5A871C-6B95-4AC5-BA14-869270201AC4}" destId="{4356C3DF-9828-4520-838C-A58017E6C457}" srcOrd="3" destOrd="0" parTransId="{E062806F-16A6-4E81-9025-17483C709C16}" sibTransId="{1D1DF243-5B87-4385-BBC2-E3DA9836A50A}"/>
    <dgm:cxn modelId="{C80D5730-EA09-4C53-BE3B-9A020A1B2C15}" type="presOf" srcId="{C37164DA-0676-402F-8A6C-B5DE2AD19A8A}" destId="{5029C6A3-D77C-4A92-8DCD-61C0FFE21FF4}" srcOrd="0" destOrd="1" presId="urn:microsoft.com/office/officeart/2005/8/layout/list1"/>
    <dgm:cxn modelId="{DA43419A-2A1B-4A69-BA71-A58B6C0C1A86}" srcId="{3A5A871C-6B95-4AC5-BA14-869270201AC4}" destId="{C10E4598-8FD4-4936-A3D6-8CCF03F901BD}" srcOrd="0" destOrd="0" parTransId="{E1D75632-7C58-42D1-A119-00C81C81B506}" sibTransId="{FF19F1A5-D4B9-4879-82DB-1D684F89F21B}"/>
    <dgm:cxn modelId="{05E1E41F-1424-498A-B3FD-4055F58BA42D}" srcId="{C10E4598-8FD4-4936-A3D6-8CCF03F901BD}" destId="{C37164DA-0676-402F-8A6C-B5DE2AD19A8A}" srcOrd="1" destOrd="0" parTransId="{B11AA27B-5FA4-4569-B3EF-036B8D169869}" sibTransId="{C3AC5259-1BFF-4690-9A08-0AB88353D34B}"/>
    <dgm:cxn modelId="{1A277759-A73E-4282-ABC7-857DBEAC6002}" type="presOf" srcId="{4356C3DF-9828-4520-838C-A58017E6C457}" destId="{49DAD1DF-79C0-46FF-90FD-341D8DDE1889}" srcOrd="1" destOrd="0" presId="urn:microsoft.com/office/officeart/2005/8/layout/list1"/>
    <dgm:cxn modelId="{B986FB35-7887-401C-929B-8837ED381043}" type="presOf" srcId="{F2F79154-1A9F-45BD-AFDB-01576E33FD0C}" destId="{B219A8C2-F3BF-4D2B-BC4F-86647522B5F4}" srcOrd="0" destOrd="0" presId="urn:microsoft.com/office/officeart/2005/8/layout/list1"/>
    <dgm:cxn modelId="{1B850E69-E245-4802-A57F-97DF6D72A645}" type="presOf" srcId="{FE0075BF-95DA-4EF5-BEC1-76C5F64FD9E2}" destId="{6A13B6E1-7B64-4290-BF37-701FCCFD1660}" srcOrd="0" destOrd="0" presId="urn:microsoft.com/office/officeart/2005/8/layout/list1"/>
    <dgm:cxn modelId="{66B359FD-F150-4CBB-9C84-A9EF1716503E}" type="presOf" srcId="{DCC69400-17FD-49AF-9483-D606CF99C364}" destId="{9681EB76-7ECD-4BFC-AA5A-063F6017BF9A}" srcOrd="0" destOrd="1" presId="urn:microsoft.com/office/officeart/2005/8/layout/list1"/>
    <dgm:cxn modelId="{3E403A64-135D-4DE2-8098-52C1DE3B9FC8}" type="presOf" srcId="{94A8AC57-89C2-4DBF-8DE7-E59D444CA38A}" destId="{DE5EE8AB-E123-462A-B063-EB4A0DB48B8C}" srcOrd="0" destOrd="0" presId="urn:microsoft.com/office/officeart/2005/8/layout/list1"/>
    <dgm:cxn modelId="{290E6BB4-5EE5-4BAD-9560-88102EA10236}" srcId="{4356C3DF-9828-4520-838C-A58017E6C457}" destId="{9D1005DC-9AC8-4630-84F6-959B3AB13746}" srcOrd="1" destOrd="0" parTransId="{55A1E1DF-AB72-40EB-A721-231ACBBC4DE1}" sibTransId="{BF377ED6-DE6A-4F9D-9577-F0B6832E4776}"/>
    <dgm:cxn modelId="{20189499-EE3C-432B-9AD0-67F760AC9F22}" srcId="{392EAF5C-108C-4586-8063-5B5B162CA99E}" destId="{29568125-CAC1-4A83-B437-E05D1BDBBADA}" srcOrd="0" destOrd="0" parTransId="{C50F4C05-6DD9-40B4-A218-CE87F3AB5607}" sibTransId="{25D9B2F9-6ACD-4DC8-B4D8-1DA263239DAD}"/>
    <dgm:cxn modelId="{F7550D95-B418-4A84-9F59-B584714D424C}" srcId="{E13E2A96-78B2-4B37-9100-4C0AAE00D8A9}" destId="{DCC69400-17FD-49AF-9483-D606CF99C364}" srcOrd="1" destOrd="0" parTransId="{CD7E41D3-65DD-4A5F-B974-FF8B3CC20DD1}" sibTransId="{06F3F877-8FC1-48AA-A37B-676F81969D95}"/>
    <dgm:cxn modelId="{4CCD0391-DE17-4309-90F2-77DD176F3BC5}" type="presOf" srcId="{392EAF5C-108C-4586-8063-5B5B162CA99E}" destId="{29B1AAA4-2FDD-45B1-BD4A-ACC504D86521}" srcOrd="0" destOrd="0" presId="urn:microsoft.com/office/officeart/2005/8/layout/list1"/>
    <dgm:cxn modelId="{775D22D1-732A-4DB0-903B-AB6251445E6A}" srcId="{C10E4598-8FD4-4936-A3D6-8CCF03F901BD}" destId="{99FF51F5-75E6-447C-9C65-6090B77B49E8}" srcOrd="0" destOrd="0" parTransId="{5E306F83-4459-4C8D-8021-DBDE9FCB1835}" sibTransId="{BF42113C-E8B6-446E-8804-47232E3D4AC7}"/>
    <dgm:cxn modelId="{D54CF265-B146-4AFD-BFE2-CB2E43427890}" type="presOf" srcId="{3D70AFF5-FCA5-4006-A726-DEFD6C944D50}" destId="{01E56CB6-C01B-4084-92DF-65115930A041}" srcOrd="0" destOrd="0" presId="urn:microsoft.com/office/officeart/2005/8/layout/list1"/>
    <dgm:cxn modelId="{45DE78E2-F18B-443A-B302-8C3650D3030E}" srcId="{3A5A871C-6B95-4AC5-BA14-869270201AC4}" destId="{3D70AFF5-FCA5-4006-A726-DEFD6C944D50}" srcOrd="1" destOrd="0" parTransId="{2DA41B1F-8265-45D0-A036-422E62744095}" sibTransId="{3565CB1C-A2EE-493D-B1AC-E211556DA4AB}"/>
    <dgm:cxn modelId="{69D15452-7723-4788-A35B-542D5B50C67D}" type="presOf" srcId="{3D70AFF5-FCA5-4006-A726-DEFD6C944D50}" destId="{F6F91BDA-9008-4E4D-A1D6-3C15221D00CD}" srcOrd="1" destOrd="0" presId="urn:microsoft.com/office/officeart/2005/8/layout/list1"/>
    <dgm:cxn modelId="{94211955-686C-497F-A346-A58A1B899F24}" type="presOf" srcId="{392EAF5C-108C-4586-8063-5B5B162CA99E}" destId="{8C139416-8C0B-49A6-864F-ECCA4602A561}" srcOrd="1" destOrd="0" presId="urn:microsoft.com/office/officeart/2005/8/layout/list1"/>
    <dgm:cxn modelId="{F378F5E3-B67F-4ED7-9CF5-D78935B08EB2}" srcId="{3D70AFF5-FCA5-4006-A726-DEFD6C944D50}" destId="{94A8AC57-89C2-4DBF-8DE7-E59D444CA38A}" srcOrd="0" destOrd="0" parTransId="{9CC22CF1-530B-4217-9B9B-FC0E622B2999}" sibTransId="{66EE6718-ED90-4698-A8A6-1D7A0F13D699}"/>
    <dgm:cxn modelId="{FF8DEF90-7348-40AA-9094-432C496E0FCC}" type="presOf" srcId="{E13E2A96-78B2-4B37-9100-4C0AAE00D8A9}" destId="{B7009515-F569-412D-B781-C201030425A0}" srcOrd="1" destOrd="0" presId="urn:microsoft.com/office/officeart/2005/8/layout/list1"/>
    <dgm:cxn modelId="{1BCF945F-0880-42BD-AECA-134730D5EE59}" type="presOf" srcId="{3A5A871C-6B95-4AC5-BA14-869270201AC4}" destId="{6995114E-F29F-46DF-AE84-403128E8D6F5}" srcOrd="0" destOrd="0" presId="urn:microsoft.com/office/officeart/2005/8/layout/list1"/>
    <dgm:cxn modelId="{D430729A-1708-494D-AA77-32C7AA3B9C74}" type="presOf" srcId="{9D1005DC-9AC8-4630-84F6-959B3AB13746}" destId="{B219A8C2-F3BF-4D2B-BC4F-86647522B5F4}" srcOrd="0" destOrd="1" presId="urn:microsoft.com/office/officeart/2005/8/layout/list1"/>
    <dgm:cxn modelId="{23B0C4C4-F9ED-40C5-9071-A73CF39F9FF2}" srcId="{EB851C14-31F7-45F4-9BC5-5A342C7FE184}" destId="{FE0075BF-95DA-4EF5-BEC1-76C5F64FD9E2}" srcOrd="0" destOrd="0" parTransId="{D56178A5-12B7-4711-97E6-2662D5B8E18C}" sibTransId="{A7FE030B-E8DB-46D4-AAF9-012F76892167}"/>
    <dgm:cxn modelId="{235D707B-8321-43B9-847B-2971384B0B4C}" type="presOf" srcId="{29568125-CAC1-4A83-B437-E05D1BDBBADA}" destId="{14A9FC06-E56A-458C-8EC1-6596F4E4A4D5}" srcOrd="0" destOrd="0" presId="urn:microsoft.com/office/officeart/2005/8/layout/list1"/>
    <dgm:cxn modelId="{1DC0FF98-3A96-4E13-A10D-00B235BB829C}" type="presOf" srcId="{EB851C14-31F7-45F4-9BC5-5A342C7FE184}" destId="{5DD48E56-23F4-4DA9-8E45-8BC132D05175}" srcOrd="1" destOrd="0" presId="urn:microsoft.com/office/officeart/2005/8/layout/list1"/>
    <dgm:cxn modelId="{349881C8-0E16-496A-B634-3E97AD29ACB6}" srcId="{4356C3DF-9828-4520-838C-A58017E6C457}" destId="{F2F79154-1A9F-45BD-AFDB-01576E33FD0C}" srcOrd="0" destOrd="0" parTransId="{60D9FF3C-EE2B-4C5A-9D88-D69ABB469935}" sibTransId="{8779825E-FB38-4626-AD25-30F399676E99}"/>
    <dgm:cxn modelId="{76CBA69C-D838-4B8D-8096-A713AB77C395}" type="presOf" srcId="{99FF51F5-75E6-447C-9C65-6090B77B49E8}" destId="{5029C6A3-D77C-4A92-8DCD-61C0FFE21FF4}" srcOrd="0" destOrd="0" presId="urn:microsoft.com/office/officeart/2005/8/layout/list1"/>
    <dgm:cxn modelId="{4B91C229-9187-46CA-82E8-BCCCCABA470D}" srcId="{E13E2A96-78B2-4B37-9100-4C0AAE00D8A9}" destId="{48871EB6-7EEF-42C2-AD5A-EC50C1092C8F}" srcOrd="0" destOrd="0" parTransId="{5252C602-0CCA-4389-B902-161AC91E9758}" sibTransId="{2017CA60-A7BC-47C4-BFED-0C2092B376C3}"/>
    <dgm:cxn modelId="{2A9A8D2A-C36C-4F7B-ADFC-1B191669137B}" type="presOf" srcId="{EB851C14-31F7-45F4-9BC5-5A342C7FE184}" destId="{FDA03327-3EAC-4D35-AB17-BB047C266F2A}" srcOrd="0" destOrd="0" presId="urn:microsoft.com/office/officeart/2005/8/layout/list1"/>
    <dgm:cxn modelId="{52BF324B-007A-45A2-BEEC-967E32CD3C67}" type="presOf" srcId="{C10E4598-8FD4-4936-A3D6-8CCF03F901BD}" destId="{636A371D-02F7-48BC-B69B-572130F7D963}" srcOrd="0" destOrd="0" presId="urn:microsoft.com/office/officeart/2005/8/layout/list1"/>
    <dgm:cxn modelId="{0349A027-E94C-49EC-82AC-7500CFB00019}" type="presOf" srcId="{48871EB6-7EEF-42C2-AD5A-EC50C1092C8F}" destId="{9681EB76-7ECD-4BFC-AA5A-063F6017BF9A}" srcOrd="0" destOrd="0" presId="urn:microsoft.com/office/officeart/2005/8/layout/list1"/>
    <dgm:cxn modelId="{2F933BD4-4B7A-4327-B371-E0E272489805}" srcId="{3A5A871C-6B95-4AC5-BA14-869270201AC4}" destId="{E13E2A96-78B2-4B37-9100-4C0AAE00D8A9}" srcOrd="2" destOrd="0" parTransId="{C5B920B1-EEE0-4DB1-9CA6-21A11E066D05}" sibTransId="{A920F5A5-9554-49E0-B522-7A7675F849A0}"/>
    <dgm:cxn modelId="{2F7653B4-73EC-45BF-99B6-3A28483C2001}" srcId="{3A5A871C-6B95-4AC5-BA14-869270201AC4}" destId="{392EAF5C-108C-4586-8063-5B5B162CA99E}" srcOrd="4" destOrd="0" parTransId="{129B269F-F816-4025-8F9B-6EE532027D94}" sibTransId="{29EF47DE-5F5C-4EBC-B2A5-9C211AF2DE7F}"/>
    <dgm:cxn modelId="{14296290-7380-4776-AFFD-0F1E4626BFA4}" type="presOf" srcId="{C10E4598-8FD4-4936-A3D6-8CCF03F901BD}" destId="{70F25554-8B1A-4D0C-8125-BC23AD89E70C}" srcOrd="1" destOrd="0" presId="urn:microsoft.com/office/officeart/2005/8/layout/list1"/>
    <dgm:cxn modelId="{2308181C-D1B8-47EC-BF4A-C5457FAAB36D}" srcId="{3A5A871C-6B95-4AC5-BA14-869270201AC4}" destId="{EB851C14-31F7-45F4-9BC5-5A342C7FE184}" srcOrd="5" destOrd="0" parTransId="{328172E8-A432-4CC9-90C7-253D65F43788}" sibTransId="{AD873A24-491C-45C8-AFC2-9239C11305D6}"/>
    <dgm:cxn modelId="{3436F81E-E339-41A6-86F2-5FB8A7408C2F}" type="presParOf" srcId="{6995114E-F29F-46DF-AE84-403128E8D6F5}" destId="{DEC4A9CB-F522-44F8-AEC0-BFF0AC86DD77}" srcOrd="0" destOrd="0" presId="urn:microsoft.com/office/officeart/2005/8/layout/list1"/>
    <dgm:cxn modelId="{14E7DD71-CC79-4553-A91A-E6167AC35F34}" type="presParOf" srcId="{DEC4A9CB-F522-44F8-AEC0-BFF0AC86DD77}" destId="{636A371D-02F7-48BC-B69B-572130F7D963}" srcOrd="0" destOrd="0" presId="urn:microsoft.com/office/officeart/2005/8/layout/list1"/>
    <dgm:cxn modelId="{B3F4F475-DBE1-4895-ACB4-B389CE638432}" type="presParOf" srcId="{DEC4A9CB-F522-44F8-AEC0-BFF0AC86DD77}" destId="{70F25554-8B1A-4D0C-8125-BC23AD89E70C}" srcOrd="1" destOrd="0" presId="urn:microsoft.com/office/officeart/2005/8/layout/list1"/>
    <dgm:cxn modelId="{039D6A89-C45A-4843-9E1E-223D78A262B1}" type="presParOf" srcId="{6995114E-F29F-46DF-AE84-403128E8D6F5}" destId="{65065C2D-10E1-49BD-8C73-0EACC6510963}" srcOrd="1" destOrd="0" presId="urn:microsoft.com/office/officeart/2005/8/layout/list1"/>
    <dgm:cxn modelId="{B1B79FCF-8EF3-4F88-9B2A-55B03D25AC45}" type="presParOf" srcId="{6995114E-F29F-46DF-AE84-403128E8D6F5}" destId="{5029C6A3-D77C-4A92-8DCD-61C0FFE21FF4}" srcOrd="2" destOrd="0" presId="urn:microsoft.com/office/officeart/2005/8/layout/list1"/>
    <dgm:cxn modelId="{D3B54512-5F2A-432E-B0F4-9E5A26195D2D}" type="presParOf" srcId="{6995114E-F29F-46DF-AE84-403128E8D6F5}" destId="{EBEF0302-8E5A-4839-864B-ECBCEEF14B85}" srcOrd="3" destOrd="0" presId="urn:microsoft.com/office/officeart/2005/8/layout/list1"/>
    <dgm:cxn modelId="{DA4CFC80-042A-4AB3-A7A8-DCAC82CCCCC9}" type="presParOf" srcId="{6995114E-F29F-46DF-AE84-403128E8D6F5}" destId="{0ABF0C0F-ADA1-42A7-811D-AE2514858FFC}" srcOrd="4" destOrd="0" presId="urn:microsoft.com/office/officeart/2005/8/layout/list1"/>
    <dgm:cxn modelId="{0C964E22-9972-46D8-B8AB-50449CEF50F7}" type="presParOf" srcId="{0ABF0C0F-ADA1-42A7-811D-AE2514858FFC}" destId="{01E56CB6-C01B-4084-92DF-65115930A041}" srcOrd="0" destOrd="0" presId="urn:microsoft.com/office/officeart/2005/8/layout/list1"/>
    <dgm:cxn modelId="{C3298812-8B20-4B84-B9F8-4A97700FFDEC}" type="presParOf" srcId="{0ABF0C0F-ADA1-42A7-811D-AE2514858FFC}" destId="{F6F91BDA-9008-4E4D-A1D6-3C15221D00CD}" srcOrd="1" destOrd="0" presId="urn:microsoft.com/office/officeart/2005/8/layout/list1"/>
    <dgm:cxn modelId="{2649612E-F42F-4B86-A1FE-344838145AF3}" type="presParOf" srcId="{6995114E-F29F-46DF-AE84-403128E8D6F5}" destId="{FDBB6A83-E096-4910-A669-690947ADB78B}" srcOrd="5" destOrd="0" presId="urn:microsoft.com/office/officeart/2005/8/layout/list1"/>
    <dgm:cxn modelId="{EB3874FF-D506-4DCD-B88F-E7A3A807758C}" type="presParOf" srcId="{6995114E-F29F-46DF-AE84-403128E8D6F5}" destId="{DE5EE8AB-E123-462A-B063-EB4A0DB48B8C}" srcOrd="6" destOrd="0" presId="urn:microsoft.com/office/officeart/2005/8/layout/list1"/>
    <dgm:cxn modelId="{E09FDDB1-BAE4-4C50-8CDC-954025A2EFB5}" type="presParOf" srcId="{6995114E-F29F-46DF-AE84-403128E8D6F5}" destId="{5FA7339B-B524-4454-856E-E428B416DCB6}" srcOrd="7" destOrd="0" presId="urn:microsoft.com/office/officeart/2005/8/layout/list1"/>
    <dgm:cxn modelId="{8A3D608D-4E04-452A-BF24-C65909D3786B}" type="presParOf" srcId="{6995114E-F29F-46DF-AE84-403128E8D6F5}" destId="{52121437-BB20-401A-A43C-07D42B965C2F}" srcOrd="8" destOrd="0" presId="urn:microsoft.com/office/officeart/2005/8/layout/list1"/>
    <dgm:cxn modelId="{1B286348-DDDD-45A6-879E-2A93BB7C46F4}" type="presParOf" srcId="{52121437-BB20-401A-A43C-07D42B965C2F}" destId="{DE7C981C-CF0F-4C6C-92E0-BB38A9B01427}" srcOrd="0" destOrd="0" presId="urn:microsoft.com/office/officeart/2005/8/layout/list1"/>
    <dgm:cxn modelId="{E399D187-F042-47B1-9521-E012D11E89D2}" type="presParOf" srcId="{52121437-BB20-401A-A43C-07D42B965C2F}" destId="{B7009515-F569-412D-B781-C201030425A0}" srcOrd="1" destOrd="0" presId="urn:microsoft.com/office/officeart/2005/8/layout/list1"/>
    <dgm:cxn modelId="{9B7B8EB1-D201-413B-B28A-FD286936D016}" type="presParOf" srcId="{6995114E-F29F-46DF-AE84-403128E8D6F5}" destId="{7F5E0377-6593-4C14-B7FF-B9FDDD2DAD04}" srcOrd="9" destOrd="0" presId="urn:microsoft.com/office/officeart/2005/8/layout/list1"/>
    <dgm:cxn modelId="{09F8F958-8167-4C39-9AB2-9EC7B9ED0417}" type="presParOf" srcId="{6995114E-F29F-46DF-AE84-403128E8D6F5}" destId="{9681EB76-7ECD-4BFC-AA5A-063F6017BF9A}" srcOrd="10" destOrd="0" presId="urn:microsoft.com/office/officeart/2005/8/layout/list1"/>
    <dgm:cxn modelId="{38D71879-2B3A-4FB8-861C-E0C4F1AD299B}" type="presParOf" srcId="{6995114E-F29F-46DF-AE84-403128E8D6F5}" destId="{B047C058-BF3F-4847-B22F-D0691F6C0B10}" srcOrd="11" destOrd="0" presId="urn:microsoft.com/office/officeart/2005/8/layout/list1"/>
    <dgm:cxn modelId="{FA986DBA-C793-4BBF-997F-A4B31E6B562A}" type="presParOf" srcId="{6995114E-F29F-46DF-AE84-403128E8D6F5}" destId="{00564518-A4E6-41DF-A2CE-06E6202533F4}" srcOrd="12" destOrd="0" presId="urn:microsoft.com/office/officeart/2005/8/layout/list1"/>
    <dgm:cxn modelId="{F9094AC7-BB25-4EEC-A981-AB008716666D}" type="presParOf" srcId="{00564518-A4E6-41DF-A2CE-06E6202533F4}" destId="{C6DEC2CA-772C-431B-9DAA-0A83B267796E}" srcOrd="0" destOrd="0" presId="urn:microsoft.com/office/officeart/2005/8/layout/list1"/>
    <dgm:cxn modelId="{CFE533C4-0021-4177-962C-04837BFBD998}" type="presParOf" srcId="{00564518-A4E6-41DF-A2CE-06E6202533F4}" destId="{49DAD1DF-79C0-46FF-90FD-341D8DDE1889}" srcOrd="1" destOrd="0" presId="urn:microsoft.com/office/officeart/2005/8/layout/list1"/>
    <dgm:cxn modelId="{91B6DA52-8A8B-4A61-A8B3-92D3916C23F3}" type="presParOf" srcId="{6995114E-F29F-46DF-AE84-403128E8D6F5}" destId="{06B7A73E-3D6A-472C-A393-A6561786F41D}" srcOrd="13" destOrd="0" presId="urn:microsoft.com/office/officeart/2005/8/layout/list1"/>
    <dgm:cxn modelId="{06F9B1AA-E55B-46FD-9B98-8AAD3F0F88F3}" type="presParOf" srcId="{6995114E-F29F-46DF-AE84-403128E8D6F5}" destId="{B219A8C2-F3BF-4D2B-BC4F-86647522B5F4}" srcOrd="14" destOrd="0" presId="urn:microsoft.com/office/officeart/2005/8/layout/list1"/>
    <dgm:cxn modelId="{2CFEB407-B704-4123-8590-0F03AFE28965}" type="presParOf" srcId="{6995114E-F29F-46DF-AE84-403128E8D6F5}" destId="{E9F84CF2-318A-4045-B315-AAB486C8E4A9}" srcOrd="15" destOrd="0" presId="urn:microsoft.com/office/officeart/2005/8/layout/list1"/>
    <dgm:cxn modelId="{AB1B0582-57CE-4E11-9440-A5EA8138F38F}" type="presParOf" srcId="{6995114E-F29F-46DF-AE84-403128E8D6F5}" destId="{4F806C42-EE0D-4133-84B1-6E8E4B1D559D}" srcOrd="16" destOrd="0" presId="urn:microsoft.com/office/officeart/2005/8/layout/list1"/>
    <dgm:cxn modelId="{9E2A862B-06A9-4A24-AF82-E9C907B30DB8}" type="presParOf" srcId="{4F806C42-EE0D-4133-84B1-6E8E4B1D559D}" destId="{29B1AAA4-2FDD-45B1-BD4A-ACC504D86521}" srcOrd="0" destOrd="0" presId="urn:microsoft.com/office/officeart/2005/8/layout/list1"/>
    <dgm:cxn modelId="{2DE7E343-E0C8-4BDB-8BC2-302DDD9E20E7}" type="presParOf" srcId="{4F806C42-EE0D-4133-84B1-6E8E4B1D559D}" destId="{8C139416-8C0B-49A6-864F-ECCA4602A561}" srcOrd="1" destOrd="0" presId="urn:microsoft.com/office/officeart/2005/8/layout/list1"/>
    <dgm:cxn modelId="{D4947EDD-3AAB-4EDD-BA49-9912A2D755D0}" type="presParOf" srcId="{6995114E-F29F-46DF-AE84-403128E8D6F5}" destId="{183029C9-0A09-4BC8-BDF2-0B9D0FD59426}" srcOrd="17" destOrd="0" presId="urn:microsoft.com/office/officeart/2005/8/layout/list1"/>
    <dgm:cxn modelId="{E02D90BA-E135-4684-BB2E-795121BD94F6}" type="presParOf" srcId="{6995114E-F29F-46DF-AE84-403128E8D6F5}" destId="{14A9FC06-E56A-458C-8EC1-6596F4E4A4D5}" srcOrd="18" destOrd="0" presId="urn:microsoft.com/office/officeart/2005/8/layout/list1"/>
    <dgm:cxn modelId="{F3248F9C-3D63-4FF0-8669-FD1D0F9F3731}" type="presParOf" srcId="{6995114E-F29F-46DF-AE84-403128E8D6F5}" destId="{CD5907D3-043B-4C53-B265-1CD0F337EB3C}" srcOrd="19" destOrd="0" presId="urn:microsoft.com/office/officeart/2005/8/layout/list1"/>
    <dgm:cxn modelId="{D20AAFDF-4BA5-4DC0-B9A7-979E3FCE4510}" type="presParOf" srcId="{6995114E-F29F-46DF-AE84-403128E8D6F5}" destId="{27862CCD-DBB6-484D-B7CF-10BFCF256768}" srcOrd="20" destOrd="0" presId="urn:microsoft.com/office/officeart/2005/8/layout/list1"/>
    <dgm:cxn modelId="{20335BE4-54B4-4AB8-98D8-A861B59A2AEC}" type="presParOf" srcId="{27862CCD-DBB6-484D-B7CF-10BFCF256768}" destId="{FDA03327-3EAC-4D35-AB17-BB047C266F2A}" srcOrd="0" destOrd="0" presId="urn:microsoft.com/office/officeart/2005/8/layout/list1"/>
    <dgm:cxn modelId="{2CB1F905-607D-48B2-8AB4-A2C9455719D0}" type="presParOf" srcId="{27862CCD-DBB6-484D-B7CF-10BFCF256768}" destId="{5DD48E56-23F4-4DA9-8E45-8BC132D05175}" srcOrd="1" destOrd="0" presId="urn:microsoft.com/office/officeart/2005/8/layout/list1"/>
    <dgm:cxn modelId="{A2221057-CCFD-482B-B332-4983FFF753FA}" type="presParOf" srcId="{6995114E-F29F-46DF-AE84-403128E8D6F5}" destId="{1FA7733A-E3FD-4A50-AFF2-C1672A3F3D26}" srcOrd="21" destOrd="0" presId="urn:microsoft.com/office/officeart/2005/8/layout/list1"/>
    <dgm:cxn modelId="{01569A35-BE61-4BD0-BDE5-E113EC0DE56C}" type="presParOf" srcId="{6995114E-F29F-46DF-AE84-403128E8D6F5}" destId="{6A13B6E1-7B64-4290-BF37-701FCCFD166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F19C039-F1F9-49D8-8E3F-67C6481529F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8B1471-BC18-41E9-90CA-B27B5CE21655}">
      <dgm:prSet phldrT="[Text]" custT="1"/>
      <dgm:spPr/>
      <dgm:t>
        <a:bodyPr/>
        <a:lstStyle/>
        <a:p>
          <a:r>
            <a:rPr lang="fr-BE" sz="2400" dirty="0" err="1" smtClean="0"/>
            <a:t>Tasks</a:t>
          </a:r>
          <a:r>
            <a:rPr lang="fr-BE" sz="2400" dirty="0" smtClean="0"/>
            <a:t>:</a:t>
          </a:r>
          <a:r>
            <a:rPr lang="fr-BE" sz="2100" dirty="0" smtClean="0"/>
            <a:t> </a:t>
          </a:r>
          <a:r>
            <a:rPr lang="fr-BE" sz="1800" dirty="0" err="1" smtClean="0"/>
            <a:t>preparation</a:t>
          </a:r>
          <a:r>
            <a:rPr lang="fr-BE" sz="1800" dirty="0" smtClean="0"/>
            <a:t> of the </a:t>
          </a:r>
          <a:r>
            <a:rPr lang="fr-BE" sz="1800" dirty="0" err="1" smtClean="0"/>
            <a:t>accreditation</a:t>
          </a:r>
          <a:r>
            <a:rPr lang="fr-BE" sz="1800" dirty="0" smtClean="0"/>
            <a:t> file of the new Master for </a:t>
          </a:r>
          <a:r>
            <a:rPr lang="fr-BE" sz="1800" dirty="0" err="1" smtClean="0"/>
            <a:t>submission</a:t>
          </a:r>
          <a:r>
            <a:rPr lang="fr-BE" sz="1800" dirty="0" smtClean="0"/>
            <a:t> to the Ministry</a:t>
          </a:r>
          <a:endParaRPr lang="en-US" sz="1800" dirty="0"/>
        </a:p>
      </dgm:t>
    </dgm:pt>
    <dgm:pt modelId="{049210DE-D5F5-4ABB-A3E0-86348E1663F7}" type="parTrans" cxnId="{06E8CBE0-70E1-491C-9E38-B114DFA86A7B}">
      <dgm:prSet/>
      <dgm:spPr/>
      <dgm:t>
        <a:bodyPr/>
        <a:lstStyle/>
        <a:p>
          <a:endParaRPr lang="en-US"/>
        </a:p>
      </dgm:t>
    </dgm:pt>
    <dgm:pt modelId="{05A73260-5865-4EF5-9B9E-5B0DE9B72CD7}" type="sibTrans" cxnId="{06E8CBE0-70E1-491C-9E38-B114DFA86A7B}">
      <dgm:prSet/>
      <dgm:spPr/>
      <dgm:t>
        <a:bodyPr/>
        <a:lstStyle/>
        <a:p>
          <a:endParaRPr lang="en-US"/>
        </a:p>
      </dgm:t>
    </dgm:pt>
    <dgm:pt modelId="{1FF281F6-EBB7-4142-A882-4D409E17A673}">
      <dgm:prSet phldrT="[Text]" custT="1"/>
      <dgm:spPr/>
      <dgm:t>
        <a:bodyPr/>
        <a:lstStyle/>
        <a:p>
          <a:r>
            <a:rPr lang="fr-BE" sz="2400" dirty="0" err="1" smtClean="0"/>
            <a:t>Milestone</a:t>
          </a:r>
          <a:r>
            <a:rPr lang="fr-BE" sz="2400" dirty="0" smtClean="0"/>
            <a:t>:</a:t>
          </a:r>
        </a:p>
        <a:p>
          <a:r>
            <a:rPr lang="fr-BE" sz="1800" dirty="0" err="1" smtClean="0"/>
            <a:t>Ministry’s</a:t>
          </a:r>
          <a:r>
            <a:rPr lang="fr-BE" sz="1800" dirty="0" smtClean="0"/>
            <a:t> feed-back</a:t>
          </a:r>
          <a:endParaRPr lang="en-US" sz="1800" dirty="0"/>
        </a:p>
      </dgm:t>
    </dgm:pt>
    <dgm:pt modelId="{5457469C-11E0-4B01-A8DC-2BA463B31E6F}" type="parTrans" cxnId="{2BF4FB36-6058-44FB-BDED-E208258AE1D1}">
      <dgm:prSet/>
      <dgm:spPr/>
      <dgm:t>
        <a:bodyPr/>
        <a:lstStyle/>
        <a:p>
          <a:endParaRPr lang="en-US"/>
        </a:p>
      </dgm:t>
    </dgm:pt>
    <dgm:pt modelId="{07708356-A326-46BE-8F07-8F24F0D14498}" type="sibTrans" cxnId="{2BF4FB36-6058-44FB-BDED-E208258AE1D1}">
      <dgm:prSet/>
      <dgm:spPr/>
      <dgm:t>
        <a:bodyPr/>
        <a:lstStyle/>
        <a:p>
          <a:endParaRPr lang="en-US"/>
        </a:p>
      </dgm:t>
    </dgm:pt>
    <dgm:pt modelId="{EB929714-DC92-44F4-88AC-FFA8F3D65E77}">
      <dgm:prSet phldrT="[Text]" custT="1"/>
      <dgm:spPr/>
      <dgm:t>
        <a:bodyPr/>
        <a:lstStyle/>
        <a:p>
          <a:r>
            <a:rPr lang="fr-BE" sz="2400" dirty="0" err="1" smtClean="0"/>
            <a:t>Deliverable</a:t>
          </a:r>
          <a:r>
            <a:rPr lang="fr-BE" sz="2400" dirty="0" smtClean="0"/>
            <a:t>:</a:t>
          </a:r>
        </a:p>
        <a:p>
          <a:r>
            <a:rPr lang="fr-BE" sz="1800" dirty="0" err="1" smtClean="0"/>
            <a:t>Accredited</a:t>
          </a:r>
          <a:r>
            <a:rPr lang="fr-BE" sz="1800" dirty="0" smtClean="0"/>
            <a:t> Master</a:t>
          </a:r>
          <a:endParaRPr lang="en-US" sz="1800" dirty="0"/>
        </a:p>
      </dgm:t>
    </dgm:pt>
    <dgm:pt modelId="{817172B5-50B6-44B7-9432-64859EFA1357}" type="parTrans" cxnId="{D25C6429-62FD-4F5E-B514-4498A579D646}">
      <dgm:prSet/>
      <dgm:spPr/>
      <dgm:t>
        <a:bodyPr/>
        <a:lstStyle/>
        <a:p>
          <a:endParaRPr lang="en-US"/>
        </a:p>
      </dgm:t>
    </dgm:pt>
    <dgm:pt modelId="{23E9C780-90DA-479E-9669-CD284613FD54}" type="sibTrans" cxnId="{D25C6429-62FD-4F5E-B514-4498A579D646}">
      <dgm:prSet/>
      <dgm:spPr/>
      <dgm:t>
        <a:bodyPr/>
        <a:lstStyle/>
        <a:p>
          <a:endParaRPr lang="en-US"/>
        </a:p>
      </dgm:t>
    </dgm:pt>
    <dgm:pt modelId="{F3F09E12-8512-4480-9DD0-0AF72C36E6FB}" type="pres">
      <dgm:prSet presAssocID="{9F19C039-F1F9-49D8-8E3F-67C6481529F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0745F3-276E-4BE9-BC3B-215C15E7F940}" type="pres">
      <dgm:prSet presAssocID="{3D8B1471-BC18-41E9-90CA-B27B5CE21655}" presName="composite" presStyleCnt="0"/>
      <dgm:spPr/>
    </dgm:pt>
    <dgm:pt modelId="{D5DE28EF-B20C-4130-A884-7164827D17A8}" type="pres">
      <dgm:prSet presAssocID="{3D8B1471-BC18-41E9-90CA-B27B5CE21655}" presName="LShape" presStyleLbl="alignNode1" presStyleIdx="0" presStyleCnt="5"/>
      <dgm:spPr/>
    </dgm:pt>
    <dgm:pt modelId="{68035C9D-44D9-483F-B19F-123B4D6C7072}" type="pres">
      <dgm:prSet presAssocID="{3D8B1471-BC18-41E9-90CA-B27B5CE2165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460E1-A340-4B50-BC8E-59A02D643796}" type="pres">
      <dgm:prSet presAssocID="{3D8B1471-BC18-41E9-90CA-B27B5CE21655}" presName="Triangle" presStyleLbl="alignNode1" presStyleIdx="1" presStyleCnt="5"/>
      <dgm:spPr/>
    </dgm:pt>
    <dgm:pt modelId="{66E4A881-36FF-4E32-AB0C-E6D9E892772A}" type="pres">
      <dgm:prSet presAssocID="{05A73260-5865-4EF5-9B9E-5B0DE9B72CD7}" presName="sibTrans" presStyleCnt="0"/>
      <dgm:spPr/>
    </dgm:pt>
    <dgm:pt modelId="{89B5542C-C1AC-4601-B312-CAA8CC5CDE64}" type="pres">
      <dgm:prSet presAssocID="{05A73260-5865-4EF5-9B9E-5B0DE9B72CD7}" presName="space" presStyleCnt="0"/>
      <dgm:spPr/>
    </dgm:pt>
    <dgm:pt modelId="{3508BCD9-0D9C-43E9-8AA9-C39083ED13F8}" type="pres">
      <dgm:prSet presAssocID="{1FF281F6-EBB7-4142-A882-4D409E17A673}" presName="composite" presStyleCnt="0"/>
      <dgm:spPr/>
    </dgm:pt>
    <dgm:pt modelId="{BCFDFEB7-7AD9-4D99-9C61-5FFAC3AD819B}" type="pres">
      <dgm:prSet presAssocID="{1FF281F6-EBB7-4142-A882-4D409E17A673}" presName="LShape" presStyleLbl="alignNode1" presStyleIdx="2" presStyleCnt="5"/>
      <dgm:spPr/>
    </dgm:pt>
    <dgm:pt modelId="{6AE97123-A0FC-4AF5-85A7-51B81A2F33B9}" type="pres">
      <dgm:prSet presAssocID="{1FF281F6-EBB7-4142-A882-4D409E17A67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A327D-EAB8-40E1-A133-AF712BCB3EED}" type="pres">
      <dgm:prSet presAssocID="{1FF281F6-EBB7-4142-A882-4D409E17A673}" presName="Triangle" presStyleLbl="alignNode1" presStyleIdx="3" presStyleCnt="5"/>
      <dgm:spPr/>
    </dgm:pt>
    <dgm:pt modelId="{F7E54425-CF3F-444B-B834-D967293F7D3A}" type="pres">
      <dgm:prSet presAssocID="{07708356-A326-46BE-8F07-8F24F0D14498}" presName="sibTrans" presStyleCnt="0"/>
      <dgm:spPr/>
    </dgm:pt>
    <dgm:pt modelId="{AC61F7A4-BB9F-4EB3-AB65-D353485E4AAC}" type="pres">
      <dgm:prSet presAssocID="{07708356-A326-46BE-8F07-8F24F0D14498}" presName="space" presStyleCnt="0"/>
      <dgm:spPr/>
    </dgm:pt>
    <dgm:pt modelId="{263C7663-A21F-4757-9479-AFD549AD6B64}" type="pres">
      <dgm:prSet presAssocID="{EB929714-DC92-44F4-88AC-FFA8F3D65E77}" presName="composite" presStyleCnt="0"/>
      <dgm:spPr/>
    </dgm:pt>
    <dgm:pt modelId="{E1E17B95-D8C9-4EAB-9545-5312F97CB8D1}" type="pres">
      <dgm:prSet presAssocID="{EB929714-DC92-44F4-88AC-FFA8F3D65E77}" presName="LShape" presStyleLbl="alignNode1" presStyleIdx="4" presStyleCnt="5"/>
      <dgm:spPr/>
    </dgm:pt>
    <dgm:pt modelId="{D4DEDA97-51F1-46A2-8184-B86A0B9627E8}" type="pres">
      <dgm:prSet presAssocID="{EB929714-DC92-44F4-88AC-FFA8F3D65E7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CFF203-2E49-4A5A-9186-5B43C384ECB3}" type="presOf" srcId="{9F19C039-F1F9-49D8-8E3F-67C6481529F9}" destId="{F3F09E12-8512-4480-9DD0-0AF72C36E6FB}" srcOrd="0" destOrd="0" presId="urn:microsoft.com/office/officeart/2009/3/layout/StepUpProcess"/>
    <dgm:cxn modelId="{06E8CBE0-70E1-491C-9E38-B114DFA86A7B}" srcId="{9F19C039-F1F9-49D8-8E3F-67C6481529F9}" destId="{3D8B1471-BC18-41E9-90CA-B27B5CE21655}" srcOrd="0" destOrd="0" parTransId="{049210DE-D5F5-4ABB-A3E0-86348E1663F7}" sibTransId="{05A73260-5865-4EF5-9B9E-5B0DE9B72CD7}"/>
    <dgm:cxn modelId="{2BF4FB36-6058-44FB-BDED-E208258AE1D1}" srcId="{9F19C039-F1F9-49D8-8E3F-67C6481529F9}" destId="{1FF281F6-EBB7-4142-A882-4D409E17A673}" srcOrd="1" destOrd="0" parTransId="{5457469C-11E0-4B01-A8DC-2BA463B31E6F}" sibTransId="{07708356-A326-46BE-8F07-8F24F0D14498}"/>
    <dgm:cxn modelId="{A20AA13D-80BE-48FF-8D8E-4F76D75A7F6E}" type="presOf" srcId="{3D8B1471-BC18-41E9-90CA-B27B5CE21655}" destId="{68035C9D-44D9-483F-B19F-123B4D6C7072}" srcOrd="0" destOrd="0" presId="urn:microsoft.com/office/officeart/2009/3/layout/StepUpProcess"/>
    <dgm:cxn modelId="{0A0F565F-D05D-4C13-9FD1-908081349120}" type="presOf" srcId="{1FF281F6-EBB7-4142-A882-4D409E17A673}" destId="{6AE97123-A0FC-4AF5-85A7-51B81A2F33B9}" srcOrd="0" destOrd="0" presId="urn:microsoft.com/office/officeart/2009/3/layout/StepUpProcess"/>
    <dgm:cxn modelId="{8E58EAA7-52B0-4E29-86D5-84A575E375C3}" type="presOf" srcId="{EB929714-DC92-44F4-88AC-FFA8F3D65E77}" destId="{D4DEDA97-51F1-46A2-8184-B86A0B9627E8}" srcOrd="0" destOrd="0" presId="urn:microsoft.com/office/officeart/2009/3/layout/StepUpProcess"/>
    <dgm:cxn modelId="{D25C6429-62FD-4F5E-B514-4498A579D646}" srcId="{9F19C039-F1F9-49D8-8E3F-67C6481529F9}" destId="{EB929714-DC92-44F4-88AC-FFA8F3D65E77}" srcOrd="2" destOrd="0" parTransId="{817172B5-50B6-44B7-9432-64859EFA1357}" sibTransId="{23E9C780-90DA-479E-9669-CD284613FD54}"/>
    <dgm:cxn modelId="{9C401F42-2137-48BB-9C25-2E8305F28151}" type="presParOf" srcId="{F3F09E12-8512-4480-9DD0-0AF72C36E6FB}" destId="{580745F3-276E-4BE9-BC3B-215C15E7F940}" srcOrd="0" destOrd="0" presId="urn:microsoft.com/office/officeart/2009/3/layout/StepUpProcess"/>
    <dgm:cxn modelId="{6229C16A-619B-4D97-95F8-34FA244A246C}" type="presParOf" srcId="{580745F3-276E-4BE9-BC3B-215C15E7F940}" destId="{D5DE28EF-B20C-4130-A884-7164827D17A8}" srcOrd="0" destOrd="0" presId="urn:microsoft.com/office/officeart/2009/3/layout/StepUpProcess"/>
    <dgm:cxn modelId="{803E6061-37E5-443B-9ED0-931D9C7601DA}" type="presParOf" srcId="{580745F3-276E-4BE9-BC3B-215C15E7F940}" destId="{68035C9D-44D9-483F-B19F-123B4D6C7072}" srcOrd="1" destOrd="0" presId="urn:microsoft.com/office/officeart/2009/3/layout/StepUpProcess"/>
    <dgm:cxn modelId="{37BC7B38-A0C8-4BF7-A3E4-C613C192A06B}" type="presParOf" srcId="{580745F3-276E-4BE9-BC3B-215C15E7F940}" destId="{062460E1-A340-4B50-BC8E-59A02D643796}" srcOrd="2" destOrd="0" presId="urn:microsoft.com/office/officeart/2009/3/layout/StepUpProcess"/>
    <dgm:cxn modelId="{EAAD9633-F547-416B-AB1E-F8F786CA608C}" type="presParOf" srcId="{F3F09E12-8512-4480-9DD0-0AF72C36E6FB}" destId="{66E4A881-36FF-4E32-AB0C-E6D9E892772A}" srcOrd="1" destOrd="0" presId="urn:microsoft.com/office/officeart/2009/3/layout/StepUpProcess"/>
    <dgm:cxn modelId="{6AAE6A43-7EE8-4BCF-A723-3F12945C568D}" type="presParOf" srcId="{66E4A881-36FF-4E32-AB0C-E6D9E892772A}" destId="{89B5542C-C1AC-4601-B312-CAA8CC5CDE64}" srcOrd="0" destOrd="0" presId="urn:microsoft.com/office/officeart/2009/3/layout/StepUpProcess"/>
    <dgm:cxn modelId="{D5BAC469-E0CA-4BF9-A6DB-C7DD9B5C7BF7}" type="presParOf" srcId="{F3F09E12-8512-4480-9DD0-0AF72C36E6FB}" destId="{3508BCD9-0D9C-43E9-8AA9-C39083ED13F8}" srcOrd="2" destOrd="0" presId="urn:microsoft.com/office/officeart/2009/3/layout/StepUpProcess"/>
    <dgm:cxn modelId="{B1D22CA3-1811-45A2-A5AA-E551DAA40181}" type="presParOf" srcId="{3508BCD9-0D9C-43E9-8AA9-C39083ED13F8}" destId="{BCFDFEB7-7AD9-4D99-9C61-5FFAC3AD819B}" srcOrd="0" destOrd="0" presId="urn:microsoft.com/office/officeart/2009/3/layout/StepUpProcess"/>
    <dgm:cxn modelId="{4CD282D5-028A-4D69-93C9-606D4369FF2D}" type="presParOf" srcId="{3508BCD9-0D9C-43E9-8AA9-C39083ED13F8}" destId="{6AE97123-A0FC-4AF5-85A7-51B81A2F33B9}" srcOrd="1" destOrd="0" presId="urn:microsoft.com/office/officeart/2009/3/layout/StepUpProcess"/>
    <dgm:cxn modelId="{1226B403-AD81-4D78-98CC-36699463D6B6}" type="presParOf" srcId="{3508BCD9-0D9C-43E9-8AA9-C39083ED13F8}" destId="{62DA327D-EAB8-40E1-A133-AF712BCB3EED}" srcOrd="2" destOrd="0" presId="urn:microsoft.com/office/officeart/2009/3/layout/StepUpProcess"/>
    <dgm:cxn modelId="{4E11A779-884E-4892-AFD1-EAB6D5873CCA}" type="presParOf" srcId="{F3F09E12-8512-4480-9DD0-0AF72C36E6FB}" destId="{F7E54425-CF3F-444B-B834-D967293F7D3A}" srcOrd="3" destOrd="0" presId="urn:microsoft.com/office/officeart/2009/3/layout/StepUpProcess"/>
    <dgm:cxn modelId="{9E8FF794-128D-4A56-9387-654D18E15A56}" type="presParOf" srcId="{F7E54425-CF3F-444B-B834-D967293F7D3A}" destId="{AC61F7A4-BB9F-4EB3-AB65-D353485E4AAC}" srcOrd="0" destOrd="0" presId="urn:microsoft.com/office/officeart/2009/3/layout/StepUpProcess"/>
    <dgm:cxn modelId="{CD371334-F987-47DB-B945-3E2C1E82D284}" type="presParOf" srcId="{F3F09E12-8512-4480-9DD0-0AF72C36E6FB}" destId="{263C7663-A21F-4757-9479-AFD549AD6B64}" srcOrd="4" destOrd="0" presId="urn:microsoft.com/office/officeart/2009/3/layout/StepUpProcess"/>
    <dgm:cxn modelId="{57D94F35-9CE8-4E1F-8E78-2D99FB01912A}" type="presParOf" srcId="{263C7663-A21F-4757-9479-AFD549AD6B64}" destId="{E1E17B95-D8C9-4EAB-9545-5312F97CB8D1}" srcOrd="0" destOrd="0" presId="urn:microsoft.com/office/officeart/2009/3/layout/StepUpProcess"/>
    <dgm:cxn modelId="{938276E4-877C-4ECF-A9B3-4252D436CD1D}" type="presParOf" srcId="{263C7663-A21F-4757-9479-AFD549AD6B64}" destId="{D4DEDA97-51F1-46A2-8184-B86A0B9627E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F19C039-F1F9-49D8-8E3F-67C6481529F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8B1471-BC18-41E9-90CA-B27B5CE21655}">
      <dgm:prSet phldrT="[Text]" custT="1"/>
      <dgm:spPr/>
      <dgm:t>
        <a:bodyPr/>
        <a:lstStyle/>
        <a:p>
          <a:r>
            <a:rPr lang="fr-BE" sz="2400" dirty="0" err="1" smtClean="0"/>
            <a:t>Task</a:t>
          </a:r>
          <a:r>
            <a:rPr lang="fr-BE" sz="2400" dirty="0" smtClean="0"/>
            <a:t>:</a:t>
          </a:r>
          <a:r>
            <a:rPr lang="fr-BE" sz="2100" dirty="0" smtClean="0"/>
            <a:t> </a:t>
          </a:r>
          <a:r>
            <a:rPr lang="fr-BE" sz="1800" dirty="0" err="1" smtClean="0"/>
            <a:t>preparation</a:t>
          </a:r>
          <a:r>
            <a:rPr lang="fr-BE" sz="1800" dirty="0" smtClean="0"/>
            <a:t> of the new </a:t>
          </a:r>
          <a:r>
            <a:rPr lang="fr-BE" sz="1800" dirty="0" err="1" smtClean="0"/>
            <a:t>textbooks</a:t>
          </a:r>
          <a:r>
            <a:rPr lang="fr-BE" sz="1800" dirty="0" smtClean="0"/>
            <a:t>:       - </a:t>
          </a:r>
          <a:r>
            <a:rPr lang="fr-BE" sz="1400" dirty="0" smtClean="0"/>
            <a:t>M</a:t>
          </a:r>
          <a:r>
            <a:rPr lang="fr-BE" sz="1200" dirty="0" smtClean="0"/>
            <a:t>ixed groups of </a:t>
          </a:r>
          <a:r>
            <a:rPr lang="fr-BE" sz="1200" dirty="0" err="1" smtClean="0"/>
            <a:t>teachers</a:t>
          </a:r>
          <a:r>
            <a:rPr lang="fr-BE" sz="1200" dirty="0" smtClean="0"/>
            <a:t> </a:t>
          </a:r>
          <a:r>
            <a:rPr lang="fr-BE" sz="1200" dirty="0" err="1" smtClean="0"/>
            <a:t>dealing</a:t>
          </a:r>
          <a:r>
            <a:rPr lang="fr-BE" sz="1200" dirty="0" smtClean="0"/>
            <a:t> </a:t>
          </a:r>
          <a:r>
            <a:rPr lang="fr-BE" sz="1200" dirty="0" err="1" smtClean="0"/>
            <a:t>with</a:t>
          </a:r>
          <a:r>
            <a:rPr lang="fr-BE" sz="1200" dirty="0" smtClean="0"/>
            <a:t> 2 </a:t>
          </a:r>
          <a:r>
            <a:rPr lang="fr-BE" sz="1200" dirty="0" err="1" smtClean="0"/>
            <a:t>subjects</a:t>
          </a:r>
          <a:r>
            <a:rPr lang="fr-BE" sz="1200" dirty="0" smtClean="0"/>
            <a:t>;</a:t>
          </a:r>
        </a:p>
        <a:p>
          <a:r>
            <a:rPr lang="fr-BE" sz="1200" dirty="0" smtClean="0"/>
            <a:t>- Collection of </a:t>
          </a:r>
          <a:r>
            <a:rPr lang="fr-BE" sz="1200" dirty="0" err="1" smtClean="0"/>
            <a:t>teaching</a:t>
          </a:r>
          <a:r>
            <a:rPr lang="fr-BE" sz="1200" dirty="0" smtClean="0"/>
            <a:t> </a:t>
          </a:r>
          <a:r>
            <a:rPr lang="fr-BE" sz="1200" dirty="0" err="1" smtClean="0"/>
            <a:t>materials</a:t>
          </a:r>
          <a:r>
            <a:rPr lang="fr-BE" sz="1200" dirty="0" smtClean="0"/>
            <a:t> and case </a:t>
          </a:r>
          <a:r>
            <a:rPr lang="fr-BE" sz="1200" dirty="0" err="1" smtClean="0"/>
            <a:t>studies</a:t>
          </a:r>
          <a:r>
            <a:rPr lang="fr-BE" sz="1200" dirty="0" smtClean="0"/>
            <a:t>;</a:t>
          </a:r>
        </a:p>
        <a:p>
          <a:r>
            <a:rPr lang="fr-BE" sz="1200" dirty="0" smtClean="0"/>
            <a:t>- Workshops </a:t>
          </a:r>
          <a:r>
            <a:rPr lang="fr-BE" sz="1200" dirty="0" err="1" smtClean="0"/>
            <a:t>led</a:t>
          </a:r>
          <a:r>
            <a:rPr lang="fr-BE" sz="1200" dirty="0" smtClean="0"/>
            <a:t> by an expert;</a:t>
          </a:r>
        </a:p>
        <a:p>
          <a:r>
            <a:rPr lang="fr-BE" sz="1200" dirty="0" smtClean="0"/>
            <a:t>- Team </a:t>
          </a:r>
          <a:r>
            <a:rPr lang="fr-BE" sz="1200" dirty="0" err="1" smtClean="0"/>
            <a:t>work</a:t>
          </a:r>
          <a:r>
            <a:rPr lang="fr-BE" sz="1200" dirty="0" smtClean="0"/>
            <a:t> in the </a:t>
          </a:r>
          <a:r>
            <a:rPr lang="fr-BE" sz="1200" dirty="0" err="1" smtClean="0"/>
            <a:t>different</a:t>
          </a:r>
          <a:r>
            <a:rPr lang="fr-BE" sz="1200" dirty="0" smtClean="0"/>
            <a:t> groups</a:t>
          </a:r>
          <a:endParaRPr lang="en-US" sz="1200" dirty="0"/>
        </a:p>
      </dgm:t>
    </dgm:pt>
    <dgm:pt modelId="{049210DE-D5F5-4ABB-A3E0-86348E1663F7}" type="parTrans" cxnId="{06E8CBE0-70E1-491C-9E38-B114DFA86A7B}">
      <dgm:prSet/>
      <dgm:spPr/>
      <dgm:t>
        <a:bodyPr/>
        <a:lstStyle/>
        <a:p>
          <a:endParaRPr lang="en-US"/>
        </a:p>
      </dgm:t>
    </dgm:pt>
    <dgm:pt modelId="{05A73260-5865-4EF5-9B9E-5B0DE9B72CD7}" type="sibTrans" cxnId="{06E8CBE0-70E1-491C-9E38-B114DFA86A7B}">
      <dgm:prSet/>
      <dgm:spPr/>
      <dgm:t>
        <a:bodyPr/>
        <a:lstStyle/>
        <a:p>
          <a:endParaRPr lang="en-US"/>
        </a:p>
      </dgm:t>
    </dgm:pt>
    <dgm:pt modelId="{1FF281F6-EBB7-4142-A882-4D409E17A673}">
      <dgm:prSet phldrT="[Text]" custT="1"/>
      <dgm:spPr/>
      <dgm:t>
        <a:bodyPr/>
        <a:lstStyle/>
        <a:p>
          <a:r>
            <a:rPr lang="fr-BE" sz="2400" dirty="0" err="1" smtClean="0"/>
            <a:t>Milestone</a:t>
          </a:r>
          <a:r>
            <a:rPr lang="fr-BE" sz="2400" dirty="0" smtClean="0"/>
            <a:t>:</a:t>
          </a:r>
        </a:p>
        <a:p>
          <a:r>
            <a:rPr lang="fr-BE" sz="1800" dirty="0" smtClean="0"/>
            <a:t>Peer-</a:t>
          </a:r>
          <a:r>
            <a:rPr lang="fr-BE" sz="1800" dirty="0" err="1" smtClean="0"/>
            <a:t>review</a:t>
          </a:r>
          <a:endParaRPr lang="en-US" sz="1800" dirty="0"/>
        </a:p>
      </dgm:t>
    </dgm:pt>
    <dgm:pt modelId="{5457469C-11E0-4B01-A8DC-2BA463B31E6F}" type="parTrans" cxnId="{2BF4FB36-6058-44FB-BDED-E208258AE1D1}">
      <dgm:prSet/>
      <dgm:spPr/>
      <dgm:t>
        <a:bodyPr/>
        <a:lstStyle/>
        <a:p>
          <a:endParaRPr lang="en-US"/>
        </a:p>
      </dgm:t>
    </dgm:pt>
    <dgm:pt modelId="{07708356-A326-46BE-8F07-8F24F0D14498}" type="sibTrans" cxnId="{2BF4FB36-6058-44FB-BDED-E208258AE1D1}">
      <dgm:prSet/>
      <dgm:spPr/>
      <dgm:t>
        <a:bodyPr/>
        <a:lstStyle/>
        <a:p>
          <a:endParaRPr lang="en-US"/>
        </a:p>
      </dgm:t>
    </dgm:pt>
    <dgm:pt modelId="{EB929714-DC92-44F4-88AC-FFA8F3D65E77}">
      <dgm:prSet phldrT="[Text]" custT="1"/>
      <dgm:spPr/>
      <dgm:t>
        <a:bodyPr/>
        <a:lstStyle/>
        <a:p>
          <a:r>
            <a:rPr lang="fr-BE" sz="2400" dirty="0" err="1" smtClean="0"/>
            <a:t>Deliverable</a:t>
          </a:r>
          <a:r>
            <a:rPr lang="fr-BE" sz="2400" dirty="0" smtClean="0"/>
            <a:t>:</a:t>
          </a:r>
        </a:p>
        <a:p>
          <a:r>
            <a:rPr lang="fr-BE" sz="1800" dirty="0" smtClean="0"/>
            <a:t>New </a:t>
          </a:r>
          <a:r>
            <a:rPr lang="fr-BE" sz="1800" dirty="0" err="1" smtClean="0"/>
            <a:t>textbooks</a:t>
          </a:r>
          <a:r>
            <a:rPr lang="fr-BE" sz="1800" dirty="0" smtClean="0"/>
            <a:t> </a:t>
          </a:r>
          <a:r>
            <a:rPr lang="fr-BE" sz="1800" dirty="0" err="1" smtClean="0"/>
            <a:t>developed</a:t>
          </a:r>
          <a:r>
            <a:rPr lang="fr-BE" sz="1800" dirty="0" smtClean="0"/>
            <a:t> and </a:t>
          </a:r>
          <a:r>
            <a:rPr lang="fr-BE" sz="1800" dirty="0" err="1" smtClean="0"/>
            <a:t>used</a:t>
          </a:r>
          <a:r>
            <a:rPr lang="fr-BE" sz="1800" dirty="0" smtClean="0"/>
            <a:t> by the </a:t>
          </a:r>
          <a:r>
            <a:rPr lang="fr-BE" sz="1800" dirty="0" err="1" smtClean="0"/>
            <a:t>students</a:t>
          </a:r>
          <a:endParaRPr lang="en-US" sz="1800" dirty="0"/>
        </a:p>
      </dgm:t>
    </dgm:pt>
    <dgm:pt modelId="{817172B5-50B6-44B7-9432-64859EFA1357}" type="parTrans" cxnId="{D25C6429-62FD-4F5E-B514-4498A579D646}">
      <dgm:prSet/>
      <dgm:spPr/>
      <dgm:t>
        <a:bodyPr/>
        <a:lstStyle/>
        <a:p>
          <a:endParaRPr lang="en-US"/>
        </a:p>
      </dgm:t>
    </dgm:pt>
    <dgm:pt modelId="{23E9C780-90DA-479E-9669-CD284613FD54}" type="sibTrans" cxnId="{D25C6429-62FD-4F5E-B514-4498A579D646}">
      <dgm:prSet/>
      <dgm:spPr/>
      <dgm:t>
        <a:bodyPr/>
        <a:lstStyle/>
        <a:p>
          <a:endParaRPr lang="en-US"/>
        </a:p>
      </dgm:t>
    </dgm:pt>
    <dgm:pt modelId="{F3F09E12-8512-4480-9DD0-0AF72C36E6FB}" type="pres">
      <dgm:prSet presAssocID="{9F19C039-F1F9-49D8-8E3F-67C6481529F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0745F3-276E-4BE9-BC3B-215C15E7F940}" type="pres">
      <dgm:prSet presAssocID="{3D8B1471-BC18-41E9-90CA-B27B5CE21655}" presName="composite" presStyleCnt="0"/>
      <dgm:spPr/>
    </dgm:pt>
    <dgm:pt modelId="{D5DE28EF-B20C-4130-A884-7164827D17A8}" type="pres">
      <dgm:prSet presAssocID="{3D8B1471-BC18-41E9-90CA-B27B5CE21655}" presName="LShape" presStyleLbl="alignNode1" presStyleIdx="0" presStyleCnt="5"/>
      <dgm:spPr/>
    </dgm:pt>
    <dgm:pt modelId="{68035C9D-44D9-483F-B19F-123B4D6C7072}" type="pres">
      <dgm:prSet presAssocID="{3D8B1471-BC18-41E9-90CA-B27B5CE21655}" presName="ParentText" presStyleLbl="revTx" presStyleIdx="0" presStyleCnt="3" custScaleX="117609" custScaleY="129109" custLinFactNeighborX="8595" custLinFactNeighborY="16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460E1-A340-4B50-BC8E-59A02D643796}" type="pres">
      <dgm:prSet presAssocID="{3D8B1471-BC18-41E9-90CA-B27B5CE21655}" presName="Triangle" presStyleLbl="alignNode1" presStyleIdx="1" presStyleCnt="5"/>
      <dgm:spPr/>
    </dgm:pt>
    <dgm:pt modelId="{66E4A881-36FF-4E32-AB0C-E6D9E892772A}" type="pres">
      <dgm:prSet presAssocID="{05A73260-5865-4EF5-9B9E-5B0DE9B72CD7}" presName="sibTrans" presStyleCnt="0"/>
      <dgm:spPr/>
    </dgm:pt>
    <dgm:pt modelId="{89B5542C-C1AC-4601-B312-CAA8CC5CDE64}" type="pres">
      <dgm:prSet presAssocID="{05A73260-5865-4EF5-9B9E-5B0DE9B72CD7}" presName="space" presStyleCnt="0"/>
      <dgm:spPr/>
    </dgm:pt>
    <dgm:pt modelId="{3508BCD9-0D9C-43E9-8AA9-C39083ED13F8}" type="pres">
      <dgm:prSet presAssocID="{1FF281F6-EBB7-4142-A882-4D409E17A673}" presName="composite" presStyleCnt="0"/>
      <dgm:spPr/>
    </dgm:pt>
    <dgm:pt modelId="{BCFDFEB7-7AD9-4D99-9C61-5FFAC3AD819B}" type="pres">
      <dgm:prSet presAssocID="{1FF281F6-EBB7-4142-A882-4D409E17A673}" presName="LShape" presStyleLbl="alignNode1" presStyleIdx="2" presStyleCnt="5"/>
      <dgm:spPr/>
    </dgm:pt>
    <dgm:pt modelId="{6AE97123-A0FC-4AF5-85A7-51B81A2F33B9}" type="pres">
      <dgm:prSet presAssocID="{1FF281F6-EBB7-4142-A882-4D409E17A67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A327D-EAB8-40E1-A133-AF712BCB3EED}" type="pres">
      <dgm:prSet presAssocID="{1FF281F6-EBB7-4142-A882-4D409E17A673}" presName="Triangle" presStyleLbl="alignNode1" presStyleIdx="3" presStyleCnt="5"/>
      <dgm:spPr/>
    </dgm:pt>
    <dgm:pt modelId="{F7E54425-CF3F-444B-B834-D967293F7D3A}" type="pres">
      <dgm:prSet presAssocID="{07708356-A326-46BE-8F07-8F24F0D14498}" presName="sibTrans" presStyleCnt="0"/>
      <dgm:spPr/>
    </dgm:pt>
    <dgm:pt modelId="{AC61F7A4-BB9F-4EB3-AB65-D353485E4AAC}" type="pres">
      <dgm:prSet presAssocID="{07708356-A326-46BE-8F07-8F24F0D14498}" presName="space" presStyleCnt="0"/>
      <dgm:spPr/>
    </dgm:pt>
    <dgm:pt modelId="{263C7663-A21F-4757-9479-AFD549AD6B64}" type="pres">
      <dgm:prSet presAssocID="{EB929714-DC92-44F4-88AC-FFA8F3D65E77}" presName="composite" presStyleCnt="0"/>
      <dgm:spPr/>
    </dgm:pt>
    <dgm:pt modelId="{E1E17B95-D8C9-4EAB-9545-5312F97CB8D1}" type="pres">
      <dgm:prSet presAssocID="{EB929714-DC92-44F4-88AC-FFA8F3D65E77}" presName="LShape" presStyleLbl="alignNode1" presStyleIdx="4" presStyleCnt="5"/>
      <dgm:spPr/>
    </dgm:pt>
    <dgm:pt modelId="{D4DEDA97-51F1-46A2-8184-B86A0B9627E8}" type="pres">
      <dgm:prSet presAssocID="{EB929714-DC92-44F4-88AC-FFA8F3D65E7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CFF203-2E49-4A5A-9186-5B43C384ECB3}" type="presOf" srcId="{9F19C039-F1F9-49D8-8E3F-67C6481529F9}" destId="{F3F09E12-8512-4480-9DD0-0AF72C36E6FB}" srcOrd="0" destOrd="0" presId="urn:microsoft.com/office/officeart/2009/3/layout/StepUpProcess"/>
    <dgm:cxn modelId="{06E8CBE0-70E1-491C-9E38-B114DFA86A7B}" srcId="{9F19C039-F1F9-49D8-8E3F-67C6481529F9}" destId="{3D8B1471-BC18-41E9-90CA-B27B5CE21655}" srcOrd="0" destOrd="0" parTransId="{049210DE-D5F5-4ABB-A3E0-86348E1663F7}" sibTransId="{05A73260-5865-4EF5-9B9E-5B0DE9B72CD7}"/>
    <dgm:cxn modelId="{2BF4FB36-6058-44FB-BDED-E208258AE1D1}" srcId="{9F19C039-F1F9-49D8-8E3F-67C6481529F9}" destId="{1FF281F6-EBB7-4142-A882-4D409E17A673}" srcOrd="1" destOrd="0" parTransId="{5457469C-11E0-4B01-A8DC-2BA463B31E6F}" sibTransId="{07708356-A326-46BE-8F07-8F24F0D14498}"/>
    <dgm:cxn modelId="{A20AA13D-80BE-48FF-8D8E-4F76D75A7F6E}" type="presOf" srcId="{3D8B1471-BC18-41E9-90CA-B27B5CE21655}" destId="{68035C9D-44D9-483F-B19F-123B4D6C7072}" srcOrd="0" destOrd="0" presId="urn:microsoft.com/office/officeart/2009/3/layout/StepUpProcess"/>
    <dgm:cxn modelId="{0A0F565F-D05D-4C13-9FD1-908081349120}" type="presOf" srcId="{1FF281F6-EBB7-4142-A882-4D409E17A673}" destId="{6AE97123-A0FC-4AF5-85A7-51B81A2F33B9}" srcOrd="0" destOrd="0" presId="urn:microsoft.com/office/officeart/2009/3/layout/StepUpProcess"/>
    <dgm:cxn modelId="{8E58EAA7-52B0-4E29-86D5-84A575E375C3}" type="presOf" srcId="{EB929714-DC92-44F4-88AC-FFA8F3D65E77}" destId="{D4DEDA97-51F1-46A2-8184-B86A0B9627E8}" srcOrd="0" destOrd="0" presId="urn:microsoft.com/office/officeart/2009/3/layout/StepUpProcess"/>
    <dgm:cxn modelId="{D25C6429-62FD-4F5E-B514-4498A579D646}" srcId="{9F19C039-F1F9-49D8-8E3F-67C6481529F9}" destId="{EB929714-DC92-44F4-88AC-FFA8F3D65E77}" srcOrd="2" destOrd="0" parTransId="{817172B5-50B6-44B7-9432-64859EFA1357}" sibTransId="{23E9C780-90DA-479E-9669-CD284613FD54}"/>
    <dgm:cxn modelId="{9C401F42-2137-48BB-9C25-2E8305F28151}" type="presParOf" srcId="{F3F09E12-8512-4480-9DD0-0AF72C36E6FB}" destId="{580745F3-276E-4BE9-BC3B-215C15E7F940}" srcOrd="0" destOrd="0" presId="urn:microsoft.com/office/officeart/2009/3/layout/StepUpProcess"/>
    <dgm:cxn modelId="{6229C16A-619B-4D97-95F8-34FA244A246C}" type="presParOf" srcId="{580745F3-276E-4BE9-BC3B-215C15E7F940}" destId="{D5DE28EF-B20C-4130-A884-7164827D17A8}" srcOrd="0" destOrd="0" presId="urn:microsoft.com/office/officeart/2009/3/layout/StepUpProcess"/>
    <dgm:cxn modelId="{803E6061-37E5-443B-9ED0-931D9C7601DA}" type="presParOf" srcId="{580745F3-276E-4BE9-BC3B-215C15E7F940}" destId="{68035C9D-44D9-483F-B19F-123B4D6C7072}" srcOrd="1" destOrd="0" presId="urn:microsoft.com/office/officeart/2009/3/layout/StepUpProcess"/>
    <dgm:cxn modelId="{37BC7B38-A0C8-4BF7-A3E4-C613C192A06B}" type="presParOf" srcId="{580745F3-276E-4BE9-BC3B-215C15E7F940}" destId="{062460E1-A340-4B50-BC8E-59A02D643796}" srcOrd="2" destOrd="0" presId="urn:microsoft.com/office/officeart/2009/3/layout/StepUpProcess"/>
    <dgm:cxn modelId="{EAAD9633-F547-416B-AB1E-F8F786CA608C}" type="presParOf" srcId="{F3F09E12-8512-4480-9DD0-0AF72C36E6FB}" destId="{66E4A881-36FF-4E32-AB0C-E6D9E892772A}" srcOrd="1" destOrd="0" presId="urn:microsoft.com/office/officeart/2009/3/layout/StepUpProcess"/>
    <dgm:cxn modelId="{6AAE6A43-7EE8-4BCF-A723-3F12945C568D}" type="presParOf" srcId="{66E4A881-36FF-4E32-AB0C-E6D9E892772A}" destId="{89B5542C-C1AC-4601-B312-CAA8CC5CDE64}" srcOrd="0" destOrd="0" presId="urn:microsoft.com/office/officeart/2009/3/layout/StepUpProcess"/>
    <dgm:cxn modelId="{D5BAC469-E0CA-4BF9-A6DB-C7DD9B5C7BF7}" type="presParOf" srcId="{F3F09E12-8512-4480-9DD0-0AF72C36E6FB}" destId="{3508BCD9-0D9C-43E9-8AA9-C39083ED13F8}" srcOrd="2" destOrd="0" presId="urn:microsoft.com/office/officeart/2009/3/layout/StepUpProcess"/>
    <dgm:cxn modelId="{B1D22CA3-1811-45A2-A5AA-E551DAA40181}" type="presParOf" srcId="{3508BCD9-0D9C-43E9-8AA9-C39083ED13F8}" destId="{BCFDFEB7-7AD9-4D99-9C61-5FFAC3AD819B}" srcOrd="0" destOrd="0" presId="urn:microsoft.com/office/officeart/2009/3/layout/StepUpProcess"/>
    <dgm:cxn modelId="{4CD282D5-028A-4D69-93C9-606D4369FF2D}" type="presParOf" srcId="{3508BCD9-0D9C-43E9-8AA9-C39083ED13F8}" destId="{6AE97123-A0FC-4AF5-85A7-51B81A2F33B9}" srcOrd="1" destOrd="0" presId="urn:microsoft.com/office/officeart/2009/3/layout/StepUpProcess"/>
    <dgm:cxn modelId="{1226B403-AD81-4D78-98CC-36699463D6B6}" type="presParOf" srcId="{3508BCD9-0D9C-43E9-8AA9-C39083ED13F8}" destId="{62DA327D-EAB8-40E1-A133-AF712BCB3EED}" srcOrd="2" destOrd="0" presId="urn:microsoft.com/office/officeart/2009/3/layout/StepUpProcess"/>
    <dgm:cxn modelId="{4E11A779-884E-4892-AFD1-EAB6D5873CCA}" type="presParOf" srcId="{F3F09E12-8512-4480-9DD0-0AF72C36E6FB}" destId="{F7E54425-CF3F-444B-B834-D967293F7D3A}" srcOrd="3" destOrd="0" presId="urn:microsoft.com/office/officeart/2009/3/layout/StepUpProcess"/>
    <dgm:cxn modelId="{9E8FF794-128D-4A56-9387-654D18E15A56}" type="presParOf" srcId="{F7E54425-CF3F-444B-B834-D967293F7D3A}" destId="{AC61F7A4-BB9F-4EB3-AB65-D353485E4AAC}" srcOrd="0" destOrd="0" presId="urn:microsoft.com/office/officeart/2009/3/layout/StepUpProcess"/>
    <dgm:cxn modelId="{CD371334-F987-47DB-B945-3E2C1E82D284}" type="presParOf" srcId="{F3F09E12-8512-4480-9DD0-0AF72C36E6FB}" destId="{263C7663-A21F-4757-9479-AFD549AD6B64}" srcOrd="4" destOrd="0" presId="urn:microsoft.com/office/officeart/2009/3/layout/StepUpProcess"/>
    <dgm:cxn modelId="{57D94F35-9CE8-4E1F-8E78-2D99FB01912A}" type="presParOf" srcId="{263C7663-A21F-4757-9479-AFD549AD6B64}" destId="{E1E17B95-D8C9-4EAB-9545-5312F97CB8D1}" srcOrd="0" destOrd="0" presId="urn:microsoft.com/office/officeart/2009/3/layout/StepUpProcess"/>
    <dgm:cxn modelId="{938276E4-877C-4ECF-A9B3-4252D436CD1D}" type="presParOf" srcId="{263C7663-A21F-4757-9479-AFD549AD6B64}" destId="{D4DEDA97-51F1-46A2-8184-B86A0B9627E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F19C039-F1F9-49D8-8E3F-67C6481529F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8B1471-BC18-41E9-90CA-B27B5CE2165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fr-BE" sz="2400" dirty="0" err="1" smtClean="0"/>
            <a:t>Task</a:t>
          </a:r>
          <a:r>
            <a:rPr lang="fr-BE" sz="2400" dirty="0" smtClean="0"/>
            <a:t>: </a:t>
          </a:r>
        </a:p>
        <a:p>
          <a:pPr>
            <a:spcAft>
              <a:spcPct val="35000"/>
            </a:spcAft>
          </a:pPr>
          <a:r>
            <a:rPr lang="fr-BE" sz="1800" dirty="0" err="1" smtClean="0"/>
            <a:t>Definition</a:t>
          </a:r>
          <a:r>
            <a:rPr lang="fr-BE" sz="1800" dirty="0" smtClean="0"/>
            <a:t> of the mission, </a:t>
          </a:r>
          <a:r>
            <a:rPr lang="fr-BE" sz="1800" dirty="0" err="1" smtClean="0"/>
            <a:t>allocated</a:t>
          </a:r>
          <a:r>
            <a:rPr lang="fr-BE" sz="1800" dirty="0" smtClean="0"/>
            <a:t> staff, operating budget and </a:t>
          </a:r>
          <a:r>
            <a:rPr lang="fr-BE" sz="1800" dirty="0" err="1" smtClean="0"/>
            <a:t>procedures</a:t>
          </a:r>
          <a:r>
            <a:rPr lang="fr-BE" sz="1800" dirty="0" smtClean="0"/>
            <a:t> of the new center</a:t>
          </a:r>
          <a:endParaRPr lang="en-US" sz="1800" dirty="0"/>
        </a:p>
      </dgm:t>
    </dgm:pt>
    <dgm:pt modelId="{049210DE-D5F5-4ABB-A3E0-86348E1663F7}" type="parTrans" cxnId="{06E8CBE0-70E1-491C-9E38-B114DFA86A7B}">
      <dgm:prSet/>
      <dgm:spPr/>
      <dgm:t>
        <a:bodyPr/>
        <a:lstStyle/>
        <a:p>
          <a:endParaRPr lang="en-US"/>
        </a:p>
      </dgm:t>
    </dgm:pt>
    <dgm:pt modelId="{05A73260-5865-4EF5-9B9E-5B0DE9B72CD7}" type="sibTrans" cxnId="{06E8CBE0-70E1-491C-9E38-B114DFA86A7B}">
      <dgm:prSet/>
      <dgm:spPr/>
      <dgm:t>
        <a:bodyPr/>
        <a:lstStyle/>
        <a:p>
          <a:endParaRPr lang="en-US"/>
        </a:p>
      </dgm:t>
    </dgm:pt>
    <dgm:pt modelId="{1FF281F6-EBB7-4142-A882-4D409E17A673}">
      <dgm:prSet phldrT="[Text]" custT="1"/>
      <dgm:spPr/>
      <dgm:t>
        <a:bodyPr/>
        <a:lstStyle/>
        <a:p>
          <a:r>
            <a:rPr lang="fr-BE" sz="2400" dirty="0" err="1" smtClean="0"/>
            <a:t>Milestone</a:t>
          </a:r>
          <a:r>
            <a:rPr lang="fr-BE" sz="2400" dirty="0" smtClean="0"/>
            <a:t>:</a:t>
          </a:r>
        </a:p>
        <a:p>
          <a:r>
            <a:rPr lang="fr-BE" sz="1800" dirty="0" smtClean="0"/>
            <a:t>Official </a:t>
          </a:r>
          <a:r>
            <a:rPr lang="fr-BE" sz="1800" dirty="0" err="1" smtClean="0"/>
            <a:t>decision</a:t>
          </a:r>
          <a:r>
            <a:rPr lang="fr-BE" sz="1800" dirty="0" smtClean="0"/>
            <a:t> of the </a:t>
          </a:r>
          <a:r>
            <a:rPr lang="fr-BE" sz="1800" dirty="0" err="1" smtClean="0"/>
            <a:t>University</a:t>
          </a:r>
          <a:r>
            <a:rPr lang="fr-BE" sz="1800" dirty="0" smtClean="0"/>
            <a:t> Council </a:t>
          </a:r>
          <a:r>
            <a:rPr lang="fr-BE" sz="1800" dirty="0" err="1" smtClean="0"/>
            <a:t>establishing</a:t>
          </a:r>
          <a:r>
            <a:rPr lang="fr-BE" sz="1800" dirty="0" smtClean="0"/>
            <a:t> the center</a:t>
          </a:r>
          <a:endParaRPr lang="en-US" sz="1800" dirty="0"/>
        </a:p>
      </dgm:t>
    </dgm:pt>
    <dgm:pt modelId="{5457469C-11E0-4B01-A8DC-2BA463B31E6F}" type="parTrans" cxnId="{2BF4FB36-6058-44FB-BDED-E208258AE1D1}">
      <dgm:prSet/>
      <dgm:spPr/>
      <dgm:t>
        <a:bodyPr/>
        <a:lstStyle/>
        <a:p>
          <a:endParaRPr lang="en-US"/>
        </a:p>
      </dgm:t>
    </dgm:pt>
    <dgm:pt modelId="{07708356-A326-46BE-8F07-8F24F0D14498}" type="sibTrans" cxnId="{2BF4FB36-6058-44FB-BDED-E208258AE1D1}">
      <dgm:prSet/>
      <dgm:spPr/>
      <dgm:t>
        <a:bodyPr/>
        <a:lstStyle/>
        <a:p>
          <a:endParaRPr lang="en-US"/>
        </a:p>
      </dgm:t>
    </dgm:pt>
    <dgm:pt modelId="{EB929714-DC92-44F4-88AC-FFA8F3D65E77}">
      <dgm:prSet phldrT="[Text]" custT="1"/>
      <dgm:spPr/>
      <dgm:t>
        <a:bodyPr/>
        <a:lstStyle/>
        <a:p>
          <a:r>
            <a:rPr lang="fr-BE" sz="2400" dirty="0" err="1" smtClean="0"/>
            <a:t>Deliverable</a:t>
          </a:r>
          <a:r>
            <a:rPr lang="fr-BE" sz="2400" dirty="0" smtClean="0"/>
            <a:t>:</a:t>
          </a:r>
        </a:p>
        <a:p>
          <a:r>
            <a:rPr lang="fr-BE" sz="1800" dirty="0" smtClean="0"/>
            <a:t>Center </a:t>
          </a:r>
          <a:r>
            <a:rPr lang="fr-BE" sz="1800" dirty="0" err="1" smtClean="0"/>
            <a:t>established</a:t>
          </a:r>
          <a:r>
            <a:rPr lang="fr-BE" sz="1800" dirty="0" smtClean="0"/>
            <a:t> and running</a:t>
          </a:r>
          <a:endParaRPr lang="en-US" sz="1800" dirty="0"/>
        </a:p>
      </dgm:t>
    </dgm:pt>
    <dgm:pt modelId="{817172B5-50B6-44B7-9432-64859EFA1357}" type="parTrans" cxnId="{D25C6429-62FD-4F5E-B514-4498A579D646}">
      <dgm:prSet/>
      <dgm:spPr/>
      <dgm:t>
        <a:bodyPr/>
        <a:lstStyle/>
        <a:p>
          <a:endParaRPr lang="en-US"/>
        </a:p>
      </dgm:t>
    </dgm:pt>
    <dgm:pt modelId="{23E9C780-90DA-479E-9669-CD284613FD54}" type="sibTrans" cxnId="{D25C6429-62FD-4F5E-B514-4498A579D646}">
      <dgm:prSet/>
      <dgm:spPr/>
      <dgm:t>
        <a:bodyPr/>
        <a:lstStyle/>
        <a:p>
          <a:endParaRPr lang="en-US"/>
        </a:p>
      </dgm:t>
    </dgm:pt>
    <dgm:pt modelId="{F3F09E12-8512-4480-9DD0-0AF72C36E6FB}" type="pres">
      <dgm:prSet presAssocID="{9F19C039-F1F9-49D8-8E3F-67C6481529F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0745F3-276E-4BE9-BC3B-215C15E7F940}" type="pres">
      <dgm:prSet presAssocID="{3D8B1471-BC18-41E9-90CA-B27B5CE21655}" presName="composite" presStyleCnt="0"/>
      <dgm:spPr/>
    </dgm:pt>
    <dgm:pt modelId="{D5DE28EF-B20C-4130-A884-7164827D17A8}" type="pres">
      <dgm:prSet presAssocID="{3D8B1471-BC18-41E9-90CA-B27B5CE21655}" presName="LShape" presStyleLbl="alignNode1" presStyleIdx="0" presStyleCnt="5"/>
      <dgm:spPr/>
    </dgm:pt>
    <dgm:pt modelId="{68035C9D-44D9-483F-B19F-123B4D6C7072}" type="pres">
      <dgm:prSet presAssocID="{3D8B1471-BC18-41E9-90CA-B27B5CE21655}" presName="ParentText" presStyleLbl="revTx" presStyleIdx="0" presStyleCnt="3" custScaleX="128816" custScaleY="100356" custLinFactNeighborX="86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460E1-A340-4B50-BC8E-59A02D643796}" type="pres">
      <dgm:prSet presAssocID="{3D8B1471-BC18-41E9-90CA-B27B5CE21655}" presName="Triangle" presStyleLbl="alignNode1" presStyleIdx="1" presStyleCnt="5"/>
      <dgm:spPr/>
    </dgm:pt>
    <dgm:pt modelId="{66E4A881-36FF-4E32-AB0C-E6D9E892772A}" type="pres">
      <dgm:prSet presAssocID="{05A73260-5865-4EF5-9B9E-5B0DE9B72CD7}" presName="sibTrans" presStyleCnt="0"/>
      <dgm:spPr/>
    </dgm:pt>
    <dgm:pt modelId="{89B5542C-C1AC-4601-B312-CAA8CC5CDE64}" type="pres">
      <dgm:prSet presAssocID="{05A73260-5865-4EF5-9B9E-5B0DE9B72CD7}" presName="space" presStyleCnt="0"/>
      <dgm:spPr/>
    </dgm:pt>
    <dgm:pt modelId="{3508BCD9-0D9C-43E9-8AA9-C39083ED13F8}" type="pres">
      <dgm:prSet presAssocID="{1FF281F6-EBB7-4142-A882-4D409E17A673}" presName="composite" presStyleCnt="0"/>
      <dgm:spPr/>
    </dgm:pt>
    <dgm:pt modelId="{BCFDFEB7-7AD9-4D99-9C61-5FFAC3AD819B}" type="pres">
      <dgm:prSet presAssocID="{1FF281F6-EBB7-4142-A882-4D409E17A673}" presName="LShape" presStyleLbl="alignNode1" presStyleIdx="2" presStyleCnt="5"/>
      <dgm:spPr/>
    </dgm:pt>
    <dgm:pt modelId="{6AE97123-A0FC-4AF5-85A7-51B81A2F33B9}" type="pres">
      <dgm:prSet presAssocID="{1FF281F6-EBB7-4142-A882-4D409E17A67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A327D-EAB8-40E1-A133-AF712BCB3EED}" type="pres">
      <dgm:prSet presAssocID="{1FF281F6-EBB7-4142-A882-4D409E17A673}" presName="Triangle" presStyleLbl="alignNode1" presStyleIdx="3" presStyleCnt="5"/>
      <dgm:spPr/>
    </dgm:pt>
    <dgm:pt modelId="{F7E54425-CF3F-444B-B834-D967293F7D3A}" type="pres">
      <dgm:prSet presAssocID="{07708356-A326-46BE-8F07-8F24F0D14498}" presName="sibTrans" presStyleCnt="0"/>
      <dgm:spPr/>
    </dgm:pt>
    <dgm:pt modelId="{AC61F7A4-BB9F-4EB3-AB65-D353485E4AAC}" type="pres">
      <dgm:prSet presAssocID="{07708356-A326-46BE-8F07-8F24F0D14498}" presName="space" presStyleCnt="0"/>
      <dgm:spPr/>
    </dgm:pt>
    <dgm:pt modelId="{263C7663-A21F-4757-9479-AFD549AD6B64}" type="pres">
      <dgm:prSet presAssocID="{EB929714-DC92-44F4-88AC-FFA8F3D65E77}" presName="composite" presStyleCnt="0"/>
      <dgm:spPr/>
    </dgm:pt>
    <dgm:pt modelId="{E1E17B95-D8C9-4EAB-9545-5312F97CB8D1}" type="pres">
      <dgm:prSet presAssocID="{EB929714-DC92-44F4-88AC-FFA8F3D65E77}" presName="LShape" presStyleLbl="alignNode1" presStyleIdx="4" presStyleCnt="5"/>
      <dgm:spPr/>
    </dgm:pt>
    <dgm:pt modelId="{D4DEDA97-51F1-46A2-8184-B86A0B9627E8}" type="pres">
      <dgm:prSet presAssocID="{EB929714-DC92-44F4-88AC-FFA8F3D65E7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CFF203-2E49-4A5A-9186-5B43C384ECB3}" type="presOf" srcId="{9F19C039-F1F9-49D8-8E3F-67C6481529F9}" destId="{F3F09E12-8512-4480-9DD0-0AF72C36E6FB}" srcOrd="0" destOrd="0" presId="urn:microsoft.com/office/officeart/2009/3/layout/StepUpProcess"/>
    <dgm:cxn modelId="{06E8CBE0-70E1-491C-9E38-B114DFA86A7B}" srcId="{9F19C039-F1F9-49D8-8E3F-67C6481529F9}" destId="{3D8B1471-BC18-41E9-90CA-B27B5CE21655}" srcOrd="0" destOrd="0" parTransId="{049210DE-D5F5-4ABB-A3E0-86348E1663F7}" sibTransId="{05A73260-5865-4EF5-9B9E-5B0DE9B72CD7}"/>
    <dgm:cxn modelId="{2BF4FB36-6058-44FB-BDED-E208258AE1D1}" srcId="{9F19C039-F1F9-49D8-8E3F-67C6481529F9}" destId="{1FF281F6-EBB7-4142-A882-4D409E17A673}" srcOrd="1" destOrd="0" parTransId="{5457469C-11E0-4B01-A8DC-2BA463B31E6F}" sibTransId="{07708356-A326-46BE-8F07-8F24F0D14498}"/>
    <dgm:cxn modelId="{A20AA13D-80BE-48FF-8D8E-4F76D75A7F6E}" type="presOf" srcId="{3D8B1471-BC18-41E9-90CA-B27B5CE21655}" destId="{68035C9D-44D9-483F-B19F-123B4D6C7072}" srcOrd="0" destOrd="0" presId="urn:microsoft.com/office/officeart/2009/3/layout/StepUpProcess"/>
    <dgm:cxn modelId="{0A0F565F-D05D-4C13-9FD1-908081349120}" type="presOf" srcId="{1FF281F6-EBB7-4142-A882-4D409E17A673}" destId="{6AE97123-A0FC-4AF5-85A7-51B81A2F33B9}" srcOrd="0" destOrd="0" presId="urn:microsoft.com/office/officeart/2009/3/layout/StepUpProcess"/>
    <dgm:cxn modelId="{8E58EAA7-52B0-4E29-86D5-84A575E375C3}" type="presOf" srcId="{EB929714-DC92-44F4-88AC-FFA8F3D65E77}" destId="{D4DEDA97-51F1-46A2-8184-B86A0B9627E8}" srcOrd="0" destOrd="0" presId="urn:microsoft.com/office/officeart/2009/3/layout/StepUpProcess"/>
    <dgm:cxn modelId="{D25C6429-62FD-4F5E-B514-4498A579D646}" srcId="{9F19C039-F1F9-49D8-8E3F-67C6481529F9}" destId="{EB929714-DC92-44F4-88AC-FFA8F3D65E77}" srcOrd="2" destOrd="0" parTransId="{817172B5-50B6-44B7-9432-64859EFA1357}" sibTransId="{23E9C780-90DA-479E-9669-CD284613FD54}"/>
    <dgm:cxn modelId="{9C401F42-2137-48BB-9C25-2E8305F28151}" type="presParOf" srcId="{F3F09E12-8512-4480-9DD0-0AF72C36E6FB}" destId="{580745F3-276E-4BE9-BC3B-215C15E7F940}" srcOrd="0" destOrd="0" presId="urn:microsoft.com/office/officeart/2009/3/layout/StepUpProcess"/>
    <dgm:cxn modelId="{6229C16A-619B-4D97-95F8-34FA244A246C}" type="presParOf" srcId="{580745F3-276E-4BE9-BC3B-215C15E7F940}" destId="{D5DE28EF-B20C-4130-A884-7164827D17A8}" srcOrd="0" destOrd="0" presId="urn:microsoft.com/office/officeart/2009/3/layout/StepUpProcess"/>
    <dgm:cxn modelId="{803E6061-37E5-443B-9ED0-931D9C7601DA}" type="presParOf" srcId="{580745F3-276E-4BE9-BC3B-215C15E7F940}" destId="{68035C9D-44D9-483F-B19F-123B4D6C7072}" srcOrd="1" destOrd="0" presId="urn:microsoft.com/office/officeart/2009/3/layout/StepUpProcess"/>
    <dgm:cxn modelId="{37BC7B38-A0C8-4BF7-A3E4-C613C192A06B}" type="presParOf" srcId="{580745F3-276E-4BE9-BC3B-215C15E7F940}" destId="{062460E1-A340-4B50-BC8E-59A02D643796}" srcOrd="2" destOrd="0" presId="urn:microsoft.com/office/officeart/2009/3/layout/StepUpProcess"/>
    <dgm:cxn modelId="{EAAD9633-F547-416B-AB1E-F8F786CA608C}" type="presParOf" srcId="{F3F09E12-8512-4480-9DD0-0AF72C36E6FB}" destId="{66E4A881-36FF-4E32-AB0C-E6D9E892772A}" srcOrd="1" destOrd="0" presId="urn:microsoft.com/office/officeart/2009/3/layout/StepUpProcess"/>
    <dgm:cxn modelId="{6AAE6A43-7EE8-4BCF-A723-3F12945C568D}" type="presParOf" srcId="{66E4A881-36FF-4E32-AB0C-E6D9E892772A}" destId="{89B5542C-C1AC-4601-B312-CAA8CC5CDE64}" srcOrd="0" destOrd="0" presId="urn:microsoft.com/office/officeart/2009/3/layout/StepUpProcess"/>
    <dgm:cxn modelId="{D5BAC469-E0CA-4BF9-A6DB-C7DD9B5C7BF7}" type="presParOf" srcId="{F3F09E12-8512-4480-9DD0-0AF72C36E6FB}" destId="{3508BCD9-0D9C-43E9-8AA9-C39083ED13F8}" srcOrd="2" destOrd="0" presId="urn:microsoft.com/office/officeart/2009/3/layout/StepUpProcess"/>
    <dgm:cxn modelId="{B1D22CA3-1811-45A2-A5AA-E551DAA40181}" type="presParOf" srcId="{3508BCD9-0D9C-43E9-8AA9-C39083ED13F8}" destId="{BCFDFEB7-7AD9-4D99-9C61-5FFAC3AD819B}" srcOrd="0" destOrd="0" presId="urn:microsoft.com/office/officeart/2009/3/layout/StepUpProcess"/>
    <dgm:cxn modelId="{4CD282D5-028A-4D69-93C9-606D4369FF2D}" type="presParOf" srcId="{3508BCD9-0D9C-43E9-8AA9-C39083ED13F8}" destId="{6AE97123-A0FC-4AF5-85A7-51B81A2F33B9}" srcOrd="1" destOrd="0" presId="urn:microsoft.com/office/officeart/2009/3/layout/StepUpProcess"/>
    <dgm:cxn modelId="{1226B403-AD81-4D78-98CC-36699463D6B6}" type="presParOf" srcId="{3508BCD9-0D9C-43E9-8AA9-C39083ED13F8}" destId="{62DA327D-EAB8-40E1-A133-AF712BCB3EED}" srcOrd="2" destOrd="0" presId="urn:microsoft.com/office/officeart/2009/3/layout/StepUpProcess"/>
    <dgm:cxn modelId="{4E11A779-884E-4892-AFD1-EAB6D5873CCA}" type="presParOf" srcId="{F3F09E12-8512-4480-9DD0-0AF72C36E6FB}" destId="{F7E54425-CF3F-444B-B834-D967293F7D3A}" srcOrd="3" destOrd="0" presId="urn:microsoft.com/office/officeart/2009/3/layout/StepUpProcess"/>
    <dgm:cxn modelId="{9E8FF794-128D-4A56-9387-654D18E15A56}" type="presParOf" srcId="{F7E54425-CF3F-444B-B834-D967293F7D3A}" destId="{AC61F7A4-BB9F-4EB3-AB65-D353485E4AAC}" srcOrd="0" destOrd="0" presId="urn:microsoft.com/office/officeart/2009/3/layout/StepUpProcess"/>
    <dgm:cxn modelId="{CD371334-F987-47DB-B945-3E2C1E82D284}" type="presParOf" srcId="{F3F09E12-8512-4480-9DD0-0AF72C36E6FB}" destId="{263C7663-A21F-4757-9479-AFD549AD6B64}" srcOrd="4" destOrd="0" presId="urn:microsoft.com/office/officeart/2009/3/layout/StepUpProcess"/>
    <dgm:cxn modelId="{57D94F35-9CE8-4E1F-8E78-2D99FB01912A}" type="presParOf" srcId="{263C7663-A21F-4757-9479-AFD549AD6B64}" destId="{E1E17B95-D8C9-4EAB-9545-5312F97CB8D1}" srcOrd="0" destOrd="0" presId="urn:microsoft.com/office/officeart/2009/3/layout/StepUpProcess"/>
    <dgm:cxn modelId="{938276E4-877C-4ECF-A9B3-4252D436CD1D}" type="presParOf" srcId="{263C7663-A21F-4757-9479-AFD549AD6B64}" destId="{D4DEDA97-51F1-46A2-8184-B86A0B9627E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47B6E9A-9BEB-415D-A304-458A1D3749C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B74A7AD-390D-40F7-A7DD-BD0A8A0172F3}">
      <dgm:prSet phldrT="[Text]" custT="1"/>
      <dgm:spPr/>
      <dgm:t>
        <a:bodyPr/>
        <a:lstStyle/>
        <a:p>
          <a:r>
            <a:rPr lang="en-US" sz="1400" b="1" i="0" u="none" dirty="0" smtClean="0"/>
            <a:t>Partnership Agreement</a:t>
          </a:r>
          <a:endParaRPr lang="en-US" sz="1400" b="1" dirty="0"/>
        </a:p>
      </dgm:t>
    </dgm:pt>
    <dgm:pt modelId="{515AB65D-8370-40D9-B07C-B29D9CAD0C3D}" type="parTrans" cxnId="{46C23990-AF51-4367-83DB-FF2A4F044708}">
      <dgm:prSet/>
      <dgm:spPr/>
      <dgm:t>
        <a:bodyPr/>
        <a:lstStyle/>
        <a:p>
          <a:endParaRPr lang="en-US"/>
        </a:p>
      </dgm:t>
    </dgm:pt>
    <dgm:pt modelId="{96B2A56F-0950-469D-B8DB-6BACC5EA0B74}" type="sibTrans" cxnId="{46C23990-AF51-4367-83DB-FF2A4F044708}">
      <dgm:prSet/>
      <dgm:spPr/>
      <dgm:t>
        <a:bodyPr/>
        <a:lstStyle/>
        <a:p>
          <a:endParaRPr lang="en-US"/>
        </a:p>
      </dgm:t>
    </dgm:pt>
    <dgm:pt modelId="{F984018A-788F-48EB-B43F-45EA687C328C}">
      <dgm:prSet custT="1"/>
      <dgm:spPr/>
      <dgm:t>
        <a:bodyPr/>
        <a:lstStyle/>
        <a:p>
          <a:r>
            <a:rPr lang="fr-BE" sz="1300" b="1" i="0" u="none" dirty="0" smtClean="0"/>
            <a:t>Project management </a:t>
          </a:r>
          <a:r>
            <a:rPr lang="fr-BE" sz="1300" b="1" i="0" u="none" dirty="0" err="1" smtClean="0"/>
            <a:t>handbook</a:t>
          </a:r>
          <a:endParaRPr lang="fr-BE" sz="1300" b="1" dirty="0"/>
        </a:p>
      </dgm:t>
    </dgm:pt>
    <dgm:pt modelId="{1B0D9563-D507-4995-B91E-FC129024474C}" type="parTrans" cxnId="{06B566DE-0176-4F4E-9310-CCB95E31B9F6}">
      <dgm:prSet/>
      <dgm:spPr/>
      <dgm:t>
        <a:bodyPr/>
        <a:lstStyle/>
        <a:p>
          <a:endParaRPr lang="en-US"/>
        </a:p>
      </dgm:t>
    </dgm:pt>
    <dgm:pt modelId="{BAEE6F50-C05D-4DC9-B5EF-07045C552798}" type="sibTrans" cxnId="{06B566DE-0176-4F4E-9310-CCB95E31B9F6}">
      <dgm:prSet/>
      <dgm:spPr/>
      <dgm:t>
        <a:bodyPr/>
        <a:lstStyle/>
        <a:p>
          <a:endParaRPr lang="en-US"/>
        </a:p>
      </dgm:t>
    </dgm:pt>
    <dgm:pt modelId="{C0EF1008-8A7E-4EC3-915F-B1C6D7A22BBA}">
      <dgm:prSet custT="1"/>
      <dgm:spPr/>
      <dgm:t>
        <a:bodyPr/>
        <a:lstStyle/>
        <a:p>
          <a:r>
            <a:rPr lang="en-US" sz="1300" b="1" i="0" u="none" dirty="0" smtClean="0"/>
            <a:t>Quality Assurance Plan</a:t>
          </a:r>
          <a:endParaRPr lang="en-US" sz="1300" b="1" dirty="0"/>
        </a:p>
      </dgm:t>
    </dgm:pt>
    <dgm:pt modelId="{FE92356B-2D60-4F78-85B9-441C70D51605}" type="parTrans" cxnId="{8BF46F22-3076-4F28-A78B-538B1B687912}">
      <dgm:prSet/>
      <dgm:spPr/>
      <dgm:t>
        <a:bodyPr/>
        <a:lstStyle/>
        <a:p>
          <a:endParaRPr lang="en-US"/>
        </a:p>
      </dgm:t>
    </dgm:pt>
    <dgm:pt modelId="{6EFC5DA5-2986-4919-B0C0-D1821B273AD5}" type="sibTrans" cxnId="{8BF46F22-3076-4F28-A78B-538B1B687912}">
      <dgm:prSet/>
      <dgm:spPr/>
      <dgm:t>
        <a:bodyPr/>
        <a:lstStyle/>
        <a:p>
          <a:endParaRPr lang="en-US"/>
        </a:p>
      </dgm:t>
    </dgm:pt>
    <dgm:pt modelId="{9EBF2149-545F-48C3-B68D-375E068D85C2}">
      <dgm:prSet custT="1"/>
      <dgm:spPr/>
      <dgm:t>
        <a:bodyPr/>
        <a:lstStyle/>
        <a:p>
          <a:r>
            <a:rPr lang="en-US" sz="1300" b="1" i="0" u="none" dirty="0" smtClean="0"/>
            <a:t>Dissemination Plan</a:t>
          </a:r>
          <a:endParaRPr lang="en-US" sz="1300" b="1" dirty="0"/>
        </a:p>
      </dgm:t>
    </dgm:pt>
    <dgm:pt modelId="{14B7B1D2-A62B-4C22-94B7-3C482726306C}" type="parTrans" cxnId="{783B67BE-5828-43D2-A0A2-93ADFBD4920A}">
      <dgm:prSet/>
      <dgm:spPr/>
      <dgm:t>
        <a:bodyPr/>
        <a:lstStyle/>
        <a:p>
          <a:endParaRPr lang="en-US"/>
        </a:p>
      </dgm:t>
    </dgm:pt>
    <dgm:pt modelId="{9E678396-481C-4FE3-827C-E7EF15B1A103}" type="sibTrans" cxnId="{783B67BE-5828-43D2-A0A2-93ADFBD4920A}">
      <dgm:prSet/>
      <dgm:spPr/>
      <dgm:t>
        <a:bodyPr/>
        <a:lstStyle/>
        <a:p>
          <a:endParaRPr lang="en-US"/>
        </a:p>
      </dgm:t>
    </dgm:pt>
    <dgm:pt modelId="{B9380456-8644-43A1-B418-2809AB165C11}">
      <dgm:prSet custT="1"/>
      <dgm:spPr/>
      <dgm:t>
        <a:bodyPr/>
        <a:lstStyle/>
        <a:p>
          <a:r>
            <a:rPr lang="en-US" sz="1300" b="1" i="0" u="none" dirty="0" smtClean="0"/>
            <a:t>Report(s) of external expert(s) for QA</a:t>
          </a:r>
          <a:endParaRPr lang="en-US" sz="1300" b="1" dirty="0"/>
        </a:p>
      </dgm:t>
    </dgm:pt>
    <dgm:pt modelId="{F3EE8A63-1A83-4B0A-A24A-1A5BAB7BD8A5}" type="parTrans" cxnId="{EEE5F831-5447-40F8-A7AB-9D4445368E5E}">
      <dgm:prSet/>
      <dgm:spPr/>
      <dgm:t>
        <a:bodyPr/>
        <a:lstStyle/>
        <a:p>
          <a:endParaRPr lang="en-US"/>
        </a:p>
      </dgm:t>
    </dgm:pt>
    <dgm:pt modelId="{31C6D92F-2D85-4065-B081-DB5B64BD9295}" type="sibTrans" cxnId="{EEE5F831-5447-40F8-A7AB-9D4445368E5E}">
      <dgm:prSet/>
      <dgm:spPr/>
      <dgm:t>
        <a:bodyPr/>
        <a:lstStyle/>
        <a:p>
          <a:endParaRPr lang="en-US"/>
        </a:p>
      </dgm:t>
    </dgm:pt>
    <dgm:pt modelId="{D2FFDFF4-6A45-4AEF-8CD5-A93417AA35BA}">
      <dgm:prSet custT="1"/>
      <dgm:spPr/>
      <dgm:t>
        <a:bodyPr/>
        <a:lstStyle/>
        <a:p>
          <a:r>
            <a:rPr lang="en-US" sz="1200" b="0" i="0" u="none" dirty="0" smtClean="0"/>
            <a:t>at the latest with interim report </a:t>
          </a:r>
          <a:endParaRPr lang="fr-BE" sz="1200" dirty="0"/>
        </a:p>
      </dgm:t>
    </dgm:pt>
    <dgm:pt modelId="{46F66373-AC91-4FE1-8610-93F768802F6F}" type="parTrans" cxnId="{1AFA5677-5FC9-4D76-AE29-10B72B9B9918}">
      <dgm:prSet/>
      <dgm:spPr/>
      <dgm:t>
        <a:bodyPr/>
        <a:lstStyle/>
        <a:p>
          <a:endParaRPr lang="en-US"/>
        </a:p>
      </dgm:t>
    </dgm:pt>
    <dgm:pt modelId="{65E1D5AB-B2CA-4C4D-8A47-AC34E8785D84}" type="sibTrans" cxnId="{1AFA5677-5FC9-4D76-AE29-10B72B9B9918}">
      <dgm:prSet/>
      <dgm:spPr/>
      <dgm:t>
        <a:bodyPr/>
        <a:lstStyle/>
        <a:p>
          <a:endParaRPr lang="en-US"/>
        </a:p>
      </dgm:t>
    </dgm:pt>
    <dgm:pt modelId="{3954BB44-0117-4CCC-A96A-B806087C95AE}">
      <dgm:prSet/>
      <dgm:spPr/>
      <dgm:t>
        <a:bodyPr/>
        <a:lstStyle/>
        <a:p>
          <a:r>
            <a:rPr lang="en-US" b="0" i="0" u="none" smtClean="0"/>
            <a:t>at the latest with interim report </a:t>
          </a:r>
          <a:endParaRPr lang="fr-BE" dirty="0"/>
        </a:p>
      </dgm:t>
    </dgm:pt>
    <dgm:pt modelId="{C2912B05-10B4-45A0-8233-BF6EF433F5B0}" type="parTrans" cxnId="{3B2DE43C-716C-4C53-A415-A8386EA90190}">
      <dgm:prSet/>
      <dgm:spPr/>
      <dgm:t>
        <a:bodyPr/>
        <a:lstStyle/>
        <a:p>
          <a:endParaRPr lang="en-US"/>
        </a:p>
      </dgm:t>
    </dgm:pt>
    <dgm:pt modelId="{75D12AD5-7B16-40AA-8162-8DC8AC0BB846}" type="sibTrans" cxnId="{3B2DE43C-716C-4C53-A415-A8386EA90190}">
      <dgm:prSet/>
      <dgm:spPr/>
      <dgm:t>
        <a:bodyPr/>
        <a:lstStyle/>
        <a:p>
          <a:endParaRPr lang="en-US"/>
        </a:p>
      </dgm:t>
    </dgm:pt>
    <dgm:pt modelId="{67E9C608-57AA-467F-BEE9-CD17260BE446}">
      <dgm:prSet custT="1"/>
      <dgm:spPr/>
      <dgm:t>
        <a:bodyPr/>
        <a:lstStyle/>
        <a:p>
          <a:r>
            <a:rPr lang="en-US" sz="1200" b="0" i="0" u="none" dirty="0" smtClean="0"/>
            <a:t>at the latest with interim report </a:t>
          </a:r>
          <a:endParaRPr lang="en-US" sz="1200" dirty="0"/>
        </a:p>
      </dgm:t>
    </dgm:pt>
    <dgm:pt modelId="{747E664E-B741-4626-A3E5-521258588A48}" type="parTrans" cxnId="{535BB1F0-A5C3-4945-A48D-9B91A1B71C69}">
      <dgm:prSet/>
      <dgm:spPr/>
      <dgm:t>
        <a:bodyPr/>
        <a:lstStyle/>
        <a:p>
          <a:endParaRPr lang="en-US"/>
        </a:p>
      </dgm:t>
    </dgm:pt>
    <dgm:pt modelId="{5CAFFD2F-20C8-4E7C-AED9-88CDEF1DEEAA}" type="sibTrans" cxnId="{535BB1F0-A5C3-4945-A48D-9B91A1B71C69}">
      <dgm:prSet/>
      <dgm:spPr/>
      <dgm:t>
        <a:bodyPr/>
        <a:lstStyle/>
        <a:p>
          <a:endParaRPr lang="en-US"/>
        </a:p>
      </dgm:t>
    </dgm:pt>
    <dgm:pt modelId="{46D5F0DE-AAD9-4307-BF65-7B8421D906ED}">
      <dgm:prSet custT="1"/>
      <dgm:spPr/>
      <dgm:t>
        <a:bodyPr/>
        <a:lstStyle/>
        <a:p>
          <a:r>
            <a:rPr lang="en-GB" sz="1200" b="0" i="0" u="none" noProof="0" dirty="0" smtClean="0"/>
            <a:t>towards</a:t>
          </a:r>
          <a:r>
            <a:rPr lang="fr-BE" sz="1200" b="0" i="0" u="none" dirty="0" smtClean="0"/>
            <a:t> the end of the </a:t>
          </a:r>
          <a:r>
            <a:rPr lang="en-GB" sz="1200" b="0" i="0" u="none" noProof="0" dirty="0" smtClean="0"/>
            <a:t>project</a:t>
          </a:r>
          <a:endParaRPr lang="en-GB" sz="1200" noProof="0" dirty="0"/>
        </a:p>
      </dgm:t>
    </dgm:pt>
    <dgm:pt modelId="{0264BDDF-6A1A-4199-B255-B015F4C43DC8}" type="parTrans" cxnId="{98A4E656-E891-4D4C-A8B7-6DF019039CD9}">
      <dgm:prSet/>
      <dgm:spPr/>
      <dgm:t>
        <a:bodyPr/>
        <a:lstStyle/>
        <a:p>
          <a:endParaRPr lang="en-US"/>
        </a:p>
      </dgm:t>
    </dgm:pt>
    <dgm:pt modelId="{20472C01-163D-4F74-B1A5-A8E586555F61}" type="sibTrans" cxnId="{98A4E656-E891-4D4C-A8B7-6DF019039CD9}">
      <dgm:prSet/>
      <dgm:spPr/>
      <dgm:t>
        <a:bodyPr/>
        <a:lstStyle/>
        <a:p>
          <a:endParaRPr lang="en-US"/>
        </a:p>
      </dgm:t>
    </dgm:pt>
    <dgm:pt modelId="{D492E52F-421B-4973-827D-CD77E1906DEC}">
      <dgm:prSet phldrT="[Text]" custT="1"/>
      <dgm:spPr/>
      <dgm:t>
        <a:bodyPr/>
        <a:lstStyle/>
        <a:p>
          <a:r>
            <a:rPr lang="fr-BE" sz="1100" b="0" i="0" u="none" dirty="0" smtClean="0"/>
            <a:t>6 </a:t>
          </a:r>
          <a:r>
            <a:rPr lang="fr-BE" sz="1100" b="0" i="0" u="none" dirty="0" err="1" smtClean="0"/>
            <a:t>months</a:t>
          </a:r>
          <a:r>
            <a:rPr lang="fr-BE" sz="1100" b="0" i="0" u="none" dirty="0" smtClean="0"/>
            <a:t> </a:t>
          </a:r>
          <a:r>
            <a:rPr lang="fr-BE" sz="1100" b="0" i="0" u="none" dirty="0" err="1" smtClean="0"/>
            <a:t>after</a:t>
          </a:r>
          <a:r>
            <a:rPr lang="fr-BE" sz="1100" b="0" i="0" u="none" dirty="0" smtClean="0"/>
            <a:t> signature GA (</a:t>
          </a:r>
          <a:r>
            <a:rPr lang="fr-BE" sz="1100" b="1" i="0" u="none" dirty="0" err="1" smtClean="0"/>
            <a:t>compulsory</a:t>
          </a:r>
          <a:r>
            <a:rPr lang="fr-BE" sz="1100" b="0" i="0" u="none" dirty="0" smtClean="0"/>
            <a:t>)</a:t>
          </a:r>
          <a:endParaRPr lang="en-US" sz="1100" b="1" dirty="0"/>
        </a:p>
      </dgm:t>
    </dgm:pt>
    <dgm:pt modelId="{B723DC35-1BCA-41F3-A244-BC1475517D36}" type="parTrans" cxnId="{4AFF395A-19BE-4899-A27A-EA861EBFABEE}">
      <dgm:prSet/>
      <dgm:spPr/>
      <dgm:t>
        <a:bodyPr/>
        <a:lstStyle/>
        <a:p>
          <a:endParaRPr lang="en-US"/>
        </a:p>
      </dgm:t>
    </dgm:pt>
    <dgm:pt modelId="{89ECFE78-8781-4FCB-B093-E25ED6470537}" type="sibTrans" cxnId="{4AFF395A-19BE-4899-A27A-EA861EBFABEE}">
      <dgm:prSet/>
      <dgm:spPr/>
      <dgm:t>
        <a:bodyPr/>
        <a:lstStyle/>
        <a:p>
          <a:endParaRPr lang="en-US"/>
        </a:p>
      </dgm:t>
    </dgm:pt>
    <dgm:pt modelId="{FB89DAD4-BCB3-4D8C-84AD-1232743A2500}" type="pres">
      <dgm:prSet presAssocID="{247B6E9A-9BEB-415D-A304-458A1D3749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530055-BAEA-4FB4-A57C-DE7B4C41F16B}" type="pres">
      <dgm:prSet presAssocID="{EB74A7AD-390D-40F7-A7DD-BD0A8A0172F3}" presName="hierRoot1" presStyleCnt="0"/>
      <dgm:spPr/>
    </dgm:pt>
    <dgm:pt modelId="{A1AFBEB1-B6DD-46E6-A236-59AB4C8F9437}" type="pres">
      <dgm:prSet presAssocID="{EB74A7AD-390D-40F7-A7DD-BD0A8A0172F3}" presName="composite" presStyleCnt="0"/>
      <dgm:spPr/>
    </dgm:pt>
    <dgm:pt modelId="{C2039CD4-EB68-4B31-B342-E45E6872D0EC}" type="pres">
      <dgm:prSet presAssocID="{EB74A7AD-390D-40F7-A7DD-BD0A8A0172F3}" presName="background" presStyleLbl="node0" presStyleIdx="0" presStyleCnt="6"/>
      <dgm:spPr/>
    </dgm:pt>
    <dgm:pt modelId="{248E80D6-D79C-4F46-8D65-AC0CA5088D9D}" type="pres">
      <dgm:prSet presAssocID="{EB74A7AD-390D-40F7-A7DD-BD0A8A0172F3}" presName="text" presStyleLbl="fgAcc0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DECA1F-26DF-4702-8684-4390A115C57A}" type="pres">
      <dgm:prSet presAssocID="{EB74A7AD-390D-40F7-A7DD-BD0A8A0172F3}" presName="hierChild2" presStyleCnt="0"/>
      <dgm:spPr/>
    </dgm:pt>
    <dgm:pt modelId="{6C0CA924-470C-4CE3-9913-3658D1E6F839}" type="pres">
      <dgm:prSet presAssocID="{B723DC35-1BCA-41F3-A244-BC1475517D36}" presName="Name10" presStyleLbl="parChTrans1D2" presStyleIdx="0" presStyleCnt="4"/>
      <dgm:spPr/>
      <dgm:t>
        <a:bodyPr/>
        <a:lstStyle/>
        <a:p>
          <a:endParaRPr lang="en-US"/>
        </a:p>
      </dgm:t>
    </dgm:pt>
    <dgm:pt modelId="{B2D50344-C2BB-406D-8F59-C530F1644E9B}" type="pres">
      <dgm:prSet presAssocID="{D492E52F-421B-4973-827D-CD77E1906DEC}" presName="hierRoot2" presStyleCnt="0"/>
      <dgm:spPr/>
    </dgm:pt>
    <dgm:pt modelId="{8B8D2687-7728-40C8-B28A-515656D3CEE0}" type="pres">
      <dgm:prSet presAssocID="{D492E52F-421B-4973-827D-CD77E1906DEC}" presName="composite2" presStyleCnt="0"/>
      <dgm:spPr/>
    </dgm:pt>
    <dgm:pt modelId="{970DA5C0-56B7-42CF-AC36-1569AEA15C17}" type="pres">
      <dgm:prSet presAssocID="{D492E52F-421B-4973-827D-CD77E1906DEC}" presName="background2" presStyleLbl="node2" presStyleIdx="0" presStyleCnt="4"/>
      <dgm:spPr/>
    </dgm:pt>
    <dgm:pt modelId="{402E31A4-5837-4B3A-A456-4988C7C7B29E}" type="pres">
      <dgm:prSet presAssocID="{D492E52F-421B-4973-827D-CD77E1906DEC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459ABA-C2E3-4022-813D-427B9ED759B1}" type="pres">
      <dgm:prSet presAssocID="{D492E52F-421B-4973-827D-CD77E1906DEC}" presName="hierChild3" presStyleCnt="0"/>
      <dgm:spPr/>
    </dgm:pt>
    <dgm:pt modelId="{A086F2A0-6CE9-4433-855F-CB475A42F67A}" type="pres">
      <dgm:prSet presAssocID="{F984018A-788F-48EB-B43F-45EA687C328C}" presName="hierRoot1" presStyleCnt="0"/>
      <dgm:spPr/>
    </dgm:pt>
    <dgm:pt modelId="{075FE45B-4A14-4DB0-AF34-ED608D6ABF3B}" type="pres">
      <dgm:prSet presAssocID="{F984018A-788F-48EB-B43F-45EA687C328C}" presName="composite" presStyleCnt="0"/>
      <dgm:spPr/>
    </dgm:pt>
    <dgm:pt modelId="{F06D9EF8-5A96-4D03-B6F2-F38FB2DE2E70}" type="pres">
      <dgm:prSet presAssocID="{F984018A-788F-48EB-B43F-45EA687C328C}" presName="background" presStyleLbl="node0" presStyleIdx="1" presStyleCnt="6"/>
      <dgm:spPr/>
    </dgm:pt>
    <dgm:pt modelId="{AF5A0B02-1992-4189-954E-36652F9CC031}" type="pres">
      <dgm:prSet presAssocID="{F984018A-788F-48EB-B43F-45EA687C328C}" presName="text" presStyleLbl="fgAcc0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34CDA1-DEC8-41D5-8EA4-27391247874A}" type="pres">
      <dgm:prSet presAssocID="{F984018A-788F-48EB-B43F-45EA687C328C}" presName="hierChild2" presStyleCnt="0"/>
      <dgm:spPr/>
    </dgm:pt>
    <dgm:pt modelId="{117C5D55-464B-4B4A-9B18-6FB7B8AE48A2}" type="pres">
      <dgm:prSet presAssocID="{46F66373-AC91-4FE1-8610-93F768802F6F}" presName="Name10" presStyleLbl="parChTrans1D2" presStyleIdx="1" presStyleCnt="4"/>
      <dgm:spPr/>
      <dgm:t>
        <a:bodyPr/>
        <a:lstStyle/>
        <a:p>
          <a:endParaRPr lang="en-US"/>
        </a:p>
      </dgm:t>
    </dgm:pt>
    <dgm:pt modelId="{6413AF23-33D0-4DFF-AE0D-1D01AEF57D73}" type="pres">
      <dgm:prSet presAssocID="{D2FFDFF4-6A45-4AEF-8CD5-A93417AA35BA}" presName="hierRoot2" presStyleCnt="0"/>
      <dgm:spPr/>
    </dgm:pt>
    <dgm:pt modelId="{453CB726-99E9-45D1-A4A3-F4EF598C3F2F}" type="pres">
      <dgm:prSet presAssocID="{D2FFDFF4-6A45-4AEF-8CD5-A93417AA35BA}" presName="composite2" presStyleCnt="0"/>
      <dgm:spPr/>
    </dgm:pt>
    <dgm:pt modelId="{3D951B0D-041D-4F74-BE15-16F1477F7244}" type="pres">
      <dgm:prSet presAssocID="{D2FFDFF4-6A45-4AEF-8CD5-A93417AA35BA}" presName="background2" presStyleLbl="node2" presStyleIdx="1" presStyleCnt="4"/>
      <dgm:spPr/>
    </dgm:pt>
    <dgm:pt modelId="{2AEBBCBE-62C7-4C08-9061-9EB168E7CAC0}" type="pres">
      <dgm:prSet presAssocID="{D2FFDFF4-6A45-4AEF-8CD5-A93417AA35BA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F41383-157B-4EA5-A74B-A2A40139482B}" type="pres">
      <dgm:prSet presAssocID="{D2FFDFF4-6A45-4AEF-8CD5-A93417AA35BA}" presName="hierChild3" presStyleCnt="0"/>
      <dgm:spPr/>
    </dgm:pt>
    <dgm:pt modelId="{1C56D9F6-1488-4369-B39E-16C3CFE22495}" type="pres">
      <dgm:prSet presAssocID="{C0EF1008-8A7E-4EC3-915F-B1C6D7A22BBA}" presName="hierRoot1" presStyleCnt="0"/>
      <dgm:spPr/>
    </dgm:pt>
    <dgm:pt modelId="{C3F61C20-2E4E-4279-92B5-B2C5D177B9E1}" type="pres">
      <dgm:prSet presAssocID="{C0EF1008-8A7E-4EC3-915F-B1C6D7A22BBA}" presName="composite" presStyleCnt="0"/>
      <dgm:spPr/>
    </dgm:pt>
    <dgm:pt modelId="{6A513F25-659A-4770-A2A5-2C97EE4B3948}" type="pres">
      <dgm:prSet presAssocID="{C0EF1008-8A7E-4EC3-915F-B1C6D7A22BBA}" presName="background" presStyleLbl="node0" presStyleIdx="2" presStyleCnt="6"/>
      <dgm:spPr/>
    </dgm:pt>
    <dgm:pt modelId="{DA218F08-AC2D-4999-98C9-3FBC7CC3D717}" type="pres">
      <dgm:prSet presAssocID="{C0EF1008-8A7E-4EC3-915F-B1C6D7A22BBA}" presName="text" presStyleLbl="fgAcc0" presStyleIdx="2" presStyleCnt="6" custLinFactNeighborX="2586" custLinFactNeighborY="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81BC91-4DA9-4430-B76A-0D7369207D86}" type="pres">
      <dgm:prSet presAssocID="{C0EF1008-8A7E-4EC3-915F-B1C6D7A22BBA}" presName="hierChild2" presStyleCnt="0"/>
      <dgm:spPr/>
    </dgm:pt>
    <dgm:pt modelId="{064FC88C-BDD6-432E-8AF6-4FAA592C4162}" type="pres">
      <dgm:prSet presAssocID="{3954BB44-0117-4CCC-A96A-B806087C95AE}" presName="hierRoot1" presStyleCnt="0"/>
      <dgm:spPr/>
    </dgm:pt>
    <dgm:pt modelId="{743894B2-6D31-4DB1-B54B-20D7F39472B5}" type="pres">
      <dgm:prSet presAssocID="{3954BB44-0117-4CCC-A96A-B806087C95AE}" presName="composite" presStyleCnt="0"/>
      <dgm:spPr/>
    </dgm:pt>
    <dgm:pt modelId="{9E9B8FDF-F4A5-4730-BA7B-39F56633CD01}" type="pres">
      <dgm:prSet presAssocID="{3954BB44-0117-4CCC-A96A-B806087C95AE}" presName="background" presStyleLbl="node0" presStyleIdx="3" presStyleCnt="6"/>
      <dgm:spPr/>
    </dgm:pt>
    <dgm:pt modelId="{3882CB04-191B-4F95-8D4B-B7FAFC2FE24B}" type="pres">
      <dgm:prSet presAssocID="{3954BB44-0117-4CCC-A96A-B806087C95AE}" presName="text" presStyleLbl="fgAcc0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FD32F8-1B39-424C-9241-68161D2C42FC}" type="pres">
      <dgm:prSet presAssocID="{3954BB44-0117-4CCC-A96A-B806087C95AE}" presName="hierChild2" presStyleCnt="0"/>
      <dgm:spPr/>
    </dgm:pt>
    <dgm:pt modelId="{5BDD839E-6448-46E3-ABD7-716FE5E748AC}" type="pres">
      <dgm:prSet presAssocID="{9EBF2149-545F-48C3-B68D-375E068D85C2}" presName="hierRoot1" presStyleCnt="0"/>
      <dgm:spPr/>
    </dgm:pt>
    <dgm:pt modelId="{4F39EF57-E1A9-4322-97CC-BB368230D929}" type="pres">
      <dgm:prSet presAssocID="{9EBF2149-545F-48C3-B68D-375E068D85C2}" presName="composite" presStyleCnt="0"/>
      <dgm:spPr/>
    </dgm:pt>
    <dgm:pt modelId="{9986E4FC-47CC-409C-886E-2886B90A352F}" type="pres">
      <dgm:prSet presAssocID="{9EBF2149-545F-48C3-B68D-375E068D85C2}" presName="background" presStyleLbl="node0" presStyleIdx="4" presStyleCnt="6"/>
      <dgm:spPr/>
    </dgm:pt>
    <dgm:pt modelId="{5CD7D1C8-914A-458B-A5D2-35E5BC49E5D3}" type="pres">
      <dgm:prSet presAssocID="{9EBF2149-545F-48C3-B68D-375E068D85C2}" presName="text" presStyleLbl="fgAcc0" presStyleIdx="4" presStyleCnt="6" custScaleX="105787" custLinFactX="-23331" custLinFactNeighborX="-100000" custLinFactNeighborY="12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C079A-995F-4CD1-B89B-739194217F0D}" type="pres">
      <dgm:prSet presAssocID="{9EBF2149-545F-48C3-B68D-375E068D85C2}" presName="hierChild2" presStyleCnt="0"/>
      <dgm:spPr/>
    </dgm:pt>
    <dgm:pt modelId="{22BB8732-BAB2-4113-A84F-73ACB5C7B82A}" type="pres">
      <dgm:prSet presAssocID="{747E664E-B741-4626-A3E5-521258588A48}" presName="Name10" presStyleLbl="parChTrans1D2" presStyleIdx="2" presStyleCnt="4"/>
      <dgm:spPr/>
      <dgm:t>
        <a:bodyPr/>
        <a:lstStyle/>
        <a:p>
          <a:endParaRPr lang="en-US"/>
        </a:p>
      </dgm:t>
    </dgm:pt>
    <dgm:pt modelId="{BA6EBA07-920A-4F9A-A2EA-50269A5FF00F}" type="pres">
      <dgm:prSet presAssocID="{67E9C608-57AA-467F-BEE9-CD17260BE446}" presName="hierRoot2" presStyleCnt="0"/>
      <dgm:spPr/>
    </dgm:pt>
    <dgm:pt modelId="{208353CB-A1A2-4A80-B02C-372E1000BB5D}" type="pres">
      <dgm:prSet presAssocID="{67E9C608-57AA-467F-BEE9-CD17260BE446}" presName="composite2" presStyleCnt="0"/>
      <dgm:spPr/>
    </dgm:pt>
    <dgm:pt modelId="{CCFB43D7-9233-4FE5-B1DE-D04A6C7594E9}" type="pres">
      <dgm:prSet presAssocID="{67E9C608-57AA-467F-BEE9-CD17260BE446}" presName="background2" presStyleLbl="node2" presStyleIdx="2" presStyleCnt="4"/>
      <dgm:spPr/>
    </dgm:pt>
    <dgm:pt modelId="{6F4EF364-9165-4B36-8870-4B08DBDA7648}" type="pres">
      <dgm:prSet presAssocID="{67E9C608-57AA-467F-BEE9-CD17260BE446}" presName="text2" presStyleLbl="fgAcc2" presStyleIdx="2" presStyleCnt="4" custScaleY="95702" custLinFactX="-92153" custLinFactNeighborX="-100000" custLinFactNeighborY="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E56456-DB47-4A1A-ACBB-D40AD9CBB3BC}" type="pres">
      <dgm:prSet presAssocID="{67E9C608-57AA-467F-BEE9-CD17260BE446}" presName="hierChild3" presStyleCnt="0"/>
      <dgm:spPr/>
    </dgm:pt>
    <dgm:pt modelId="{0E6B52DF-B6C7-4FF3-A7CC-D835C7412EEB}" type="pres">
      <dgm:prSet presAssocID="{B9380456-8644-43A1-B418-2809AB165C11}" presName="hierRoot1" presStyleCnt="0"/>
      <dgm:spPr/>
    </dgm:pt>
    <dgm:pt modelId="{98632987-DFF1-48E3-A81A-EADDF2001143}" type="pres">
      <dgm:prSet presAssocID="{B9380456-8644-43A1-B418-2809AB165C11}" presName="composite" presStyleCnt="0"/>
      <dgm:spPr/>
    </dgm:pt>
    <dgm:pt modelId="{3772EA7A-F56B-41DE-8285-997C5BB2E909}" type="pres">
      <dgm:prSet presAssocID="{B9380456-8644-43A1-B418-2809AB165C11}" presName="background" presStyleLbl="node0" presStyleIdx="5" presStyleCnt="6"/>
      <dgm:spPr/>
    </dgm:pt>
    <dgm:pt modelId="{F2C0EE9E-C6A9-4B72-BE22-4D8824A9BBDD}" type="pres">
      <dgm:prSet presAssocID="{B9380456-8644-43A1-B418-2809AB165C11}" presName="text" presStyleLbl="fgAcc0" presStyleIdx="5" presStyleCnt="6" custLinFactX="-16293" custLinFactNeighborX="-100000" custLinFactNeighborY="22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F986D2-479F-41A5-9D2A-0864D84E8ED8}" type="pres">
      <dgm:prSet presAssocID="{B9380456-8644-43A1-B418-2809AB165C11}" presName="hierChild2" presStyleCnt="0"/>
      <dgm:spPr/>
    </dgm:pt>
    <dgm:pt modelId="{25A293E6-B081-4807-8D2B-31806EE87777}" type="pres">
      <dgm:prSet presAssocID="{0264BDDF-6A1A-4199-B255-B015F4C43DC8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52F9D93-3769-4C61-9200-6F7387C29A31}" type="pres">
      <dgm:prSet presAssocID="{46D5F0DE-AAD9-4307-BF65-7B8421D906ED}" presName="hierRoot2" presStyleCnt="0"/>
      <dgm:spPr/>
    </dgm:pt>
    <dgm:pt modelId="{4C81AF87-BE09-421A-8558-13008179B690}" type="pres">
      <dgm:prSet presAssocID="{46D5F0DE-AAD9-4307-BF65-7B8421D906ED}" presName="composite2" presStyleCnt="0"/>
      <dgm:spPr/>
    </dgm:pt>
    <dgm:pt modelId="{BDC7067F-8D8E-4521-90AF-79FD430FAF35}" type="pres">
      <dgm:prSet presAssocID="{46D5F0DE-AAD9-4307-BF65-7B8421D906ED}" presName="background2" presStyleLbl="node2" presStyleIdx="3" presStyleCnt="4"/>
      <dgm:spPr/>
    </dgm:pt>
    <dgm:pt modelId="{7088E728-34D9-428A-A61D-FF2DAA13B4AA}" type="pres">
      <dgm:prSet presAssocID="{46D5F0DE-AAD9-4307-BF65-7B8421D906ED}" presName="text2" presStyleLbl="fgAcc2" presStyleIdx="3" presStyleCnt="4" custScaleX="100865" custLinFactX="-21055" custLinFactNeighborX="-100000" custLinFactNeighborY="43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D9983C-C193-4AA9-883A-9C0A7A9FC75A}" type="pres">
      <dgm:prSet presAssocID="{46D5F0DE-AAD9-4307-BF65-7B8421D906ED}" presName="hierChild3" presStyleCnt="0"/>
      <dgm:spPr/>
    </dgm:pt>
  </dgm:ptLst>
  <dgm:cxnLst>
    <dgm:cxn modelId="{1AFA5677-5FC9-4D76-AE29-10B72B9B9918}" srcId="{F984018A-788F-48EB-B43F-45EA687C328C}" destId="{D2FFDFF4-6A45-4AEF-8CD5-A93417AA35BA}" srcOrd="0" destOrd="0" parTransId="{46F66373-AC91-4FE1-8610-93F768802F6F}" sibTransId="{65E1D5AB-B2CA-4C4D-8A47-AC34E8785D84}"/>
    <dgm:cxn modelId="{535BB1F0-A5C3-4945-A48D-9B91A1B71C69}" srcId="{9EBF2149-545F-48C3-B68D-375E068D85C2}" destId="{67E9C608-57AA-467F-BEE9-CD17260BE446}" srcOrd="0" destOrd="0" parTransId="{747E664E-B741-4626-A3E5-521258588A48}" sibTransId="{5CAFFD2F-20C8-4E7C-AED9-88CDEF1DEEAA}"/>
    <dgm:cxn modelId="{3B2DE43C-716C-4C53-A415-A8386EA90190}" srcId="{247B6E9A-9BEB-415D-A304-458A1D3749C8}" destId="{3954BB44-0117-4CCC-A96A-B806087C95AE}" srcOrd="3" destOrd="0" parTransId="{C2912B05-10B4-45A0-8233-BF6EF433F5B0}" sibTransId="{75D12AD5-7B16-40AA-8162-8DC8AC0BB846}"/>
    <dgm:cxn modelId="{783B67BE-5828-43D2-A0A2-93ADFBD4920A}" srcId="{247B6E9A-9BEB-415D-A304-458A1D3749C8}" destId="{9EBF2149-545F-48C3-B68D-375E068D85C2}" srcOrd="4" destOrd="0" parTransId="{14B7B1D2-A62B-4C22-94B7-3C482726306C}" sibTransId="{9E678396-481C-4FE3-827C-E7EF15B1A103}"/>
    <dgm:cxn modelId="{85B98D20-BF43-4279-B2EA-BAFA5041EA4E}" type="presOf" srcId="{46D5F0DE-AAD9-4307-BF65-7B8421D906ED}" destId="{7088E728-34D9-428A-A61D-FF2DAA13B4AA}" srcOrd="0" destOrd="0" presId="urn:microsoft.com/office/officeart/2005/8/layout/hierarchy1"/>
    <dgm:cxn modelId="{323B623A-74DA-4A48-83A0-4BB0A3853ED7}" type="presOf" srcId="{0264BDDF-6A1A-4199-B255-B015F4C43DC8}" destId="{25A293E6-B081-4807-8D2B-31806EE87777}" srcOrd="0" destOrd="0" presId="urn:microsoft.com/office/officeart/2005/8/layout/hierarchy1"/>
    <dgm:cxn modelId="{56647DEE-0A64-45BC-B2D9-97A91B0B1B51}" type="presOf" srcId="{46F66373-AC91-4FE1-8610-93F768802F6F}" destId="{117C5D55-464B-4B4A-9B18-6FB7B8AE48A2}" srcOrd="0" destOrd="0" presId="urn:microsoft.com/office/officeart/2005/8/layout/hierarchy1"/>
    <dgm:cxn modelId="{98A4E656-E891-4D4C-A8B7-6DF019039CD9}" srcId="{B9380456-8644-43A1-B418-2809AB165C11}" destId="{46D5F0DE-AAD9-4307-BF65-7B8421D906ED}" srcOrd="0" destOrd="0" parTransId="{0264BDDF-6A1A-4199-B255-B015F4C43DC8}" sibTransId="{20472C01-163D-4F74-B1A5-A8E586555F61}"/>
    <dgm:cxn modelId="{85E03E98-3148-43B9-BCB5-F5E16FA19BC1}" type="presOf" srcId="{D2FFDFF4-6A45-4AEF-8CD5-A93417AA35BA}" destId="{2AEBBCBE-62C7-4C08-9061-9EB168E7CAC0}" srcOrd="0" destOrd="0" presId="urn:microsoft.com/office/officeart/2005/8/layout/hierarchy1"/>
    <dgm:cxn modelId="{1D76DB76-AE51-4BA1-BAC2-CE3230C00542}" type="presOf" srcId="{747E664E-B741-4626-A3E5-521258588A48}" destId="{22BB8732-BAB2-4113-A84F-73ACB5C7B82A}" srcOrd="0" destOrd="0" presId="urn:microsoft.com/office/officeart/2005/8/layout/hierarchy1"/>
    <dgm:cxn modelId="{2057539D-5176-4E51-B4B2-E50FD6C4B6BA}" type="presOf" srcId="{67E9C608-57AA-467F-BEE9-CD17260BE446}" destId="{6F4EF364-9165-4B36-8870-4B08DBDA7648}" srcOrd="0" destOrd="0" presId="urn:microsoft.com/office/officeart/2005/8/layout/hierarchy1"/>
    <dgm:cxn modelId="{1F4C9EBF-0397-4E5F-B1D2-AC37AB708534}" type="presOf" srcId="{3954BB44-0117-4CCC-A96A-B806087C95AE}" destId="{3882CB04-191B-4F95-8D4B-B7FAFC2FE24B}" srcOrd="0" destOrd="0" presId="urn:microsoft.com/office/officeart/2005/8/layout/hierarchy1"/>
    <dgm:cxn modelId="{C900CF41-7BDD-4422-A4FC-5E920B0FB73E}" type="presOf" srcId="{247B6E9A-9BEB-415D-A304-458A1D3749C8}" destId="{FB89DAD4-BCB3-4D8C-84AD-1232743A2500}" srcOrd="0" destOrd="0" presId="urn:microsoft.com/office/officeart/2005/8/layout/hierarchy1"/>
    <dgm:cxn modelId="{A4E4B946-CF3D-4C2B-8174-0AFAEA4CF396}" type="presOf" srcId="{C0EF1008-8A7E-4EC3-915F-B1C6D7A22BBA}" destId="{DA218F08-AC2D-4999-98C9-3FBC7CC3D717}" srcOrd="0" destOrd="0" presId="urn:microsoft.com/office/officeart/2005/8/layout/hierarchy1"/>
    <dgm:cxn modelId="{F4305107-9572-43EB-BA56-57E5FB84CD94}" type="presOf" srcId="{F984018A-788F-48EB-B43F-45EA687C328C}" destId="{AF5A0B02-1992-4189-954E-36652F9CC031}" srcOrd="0" destOrd="0" presId="urn:microsoft.com/office/officeart/2005/8/layout/hierarchy1"/>
    <dgm:cxn modelId="{D962BCCA-EDC0-4C54-8DCB-2D29384506C4}" type="presOf" srcId="{B723DC35-1BCA-41F3-A244-BC1475517D36}" destId="{6C0CA924-470C-4CE3-9913-3658D1E6F839}" srcOrd="0" destOrd="0" presId="urn:microsoft.com/office/officeart/2005/8/layout/hierarchy1"/>
    <dgm:cxn modelId="{06B566DE-0176-4F4E-9310-CCB95E31B9F6}" srcId="{247B6E9A-9BEB-415D-A304-458A1D3749C8}" destId="{F984018A-788F-48EB-B43F-45EA687C328C}" srcOrd="1" destOrd="0" parTransId="{1B0D9563-D507-4995-B91E-FC129024474C}" sibTransId="{BAEE6F50-C05D-4DC9-B5EF-07045C552798}"/>
    <dgm:cxn modelId="{4AFF395A-19BE-4899-A27A-EA861EBFABEE}" srcId="{EB74A7AD-390D-40F7-A7DD-BD0A8A0172F3}" destId="{D492E52F-421B-4973-827D-CD77E1906DEC}" srcOrd="0" destOrd="0" parTransId="{B723DC35-1BCA-41F3-A244-BC1475517D36}" sibTransId="{89ECFE78-8781-4FCB-B093-E25ED6470537}"/>
    <dgm:cxn modelId="{8BF46F22-3076-4F28-A78B-538B1B687912}" srcId="{247B6E9A-9BEB-415D-A304-458A1D3749C8}" destId="{C0EF1008-8A7E-4EC3-915F-B1C6D7A22BBA}" srcOrd="2" destOrd="0" parTransId="{FE92356B-2D60-4F78-85B9-441C70D51605}" sibTransId="{6EFC5DA5-2986-4919-B0C0-D1821B273AD5}"/>
    <dgm:cxn modelId="{F9E2AB1F-7186-4F32-89B2-C32A96CFACE9}" type="presOf" srcId="{D492E52F-421B-4973-827D-CD77E1906DEC}" destId="{402E31A4-5837-4B3A-A456-4988C7C7B29E}" srcOrd="0" destOrd="0" presId="urn:microsoft.com/office/officeart/2005/8/layout/hierarchy1"/>
    <dgm:cxn modelId="{2D1AD41F-16C6-472D-86C0-9576BD94E886}" type="presOf" srcId="{EB74A7AD-390D-40F7-A7DD-BD0A8A0172F3}" destId="{248E80D6-D79C-4F46-8D65-AC0CA5088D9D}" srcOrd="0" destOrd="0" presId="urn:microsoft.com/office/officeart/2005/8/layout/hierarchy1"/>
    <dgm:cxn modelId="{35316B0D-993F-41C4-BFAB-94B0029384F6}" type="presOf" srcId="{B9380456-8644-43A1-B418-2809AB165C11}" destId="{F2C0EE9E-C6A9-4B72-BE22-4D8824A9BBDD}" srcOrd="0" destOrd="0" presId="urn:microsoft.com/office/officeart/2005/8/layout/hierarchy1"/>
    <dgm:cxn modelId="{71BCE1A9-F77A-4B77-BC86-62F4CBFEB62F}" type="presOf" srcId="{9EBF2149-545F-48C3-B68D-375E068D85C2}" destId="{5CD7D1C8-914A-458B-A5D2-35E5BC49E5D3}" srcOrd="0" destOrd="0" presId="urn:microsoft.com/office/officeart/2005/8/layout/hierarchy1"/>
    <dgm:cxn modelId="{46C23990-AF51-4367-83DB-FF2A4F044708}" srcId="{247B6E9A-9BEB-415D-A304-458A1D3749C8}" destId="{EB74A7AD-390D-40F7-A7DD-BD0A8A0172F3}" srcOrd="0" destOrd="0" parTransId="{515AB65D-8370-40D9-B07C-B29D9CAD0C3D}" sibTransId="{96B2A56F-0950-469D-B8DB-6BACC5EA0B74}"/>
    <dgm:cxn modelId="{EEE5F831-5447-40F8-A7AB-9D4445368E5E}" srcId="{247B6E9A-9BEB-415D-A304-458A1D3749C8}" destId="{B9380456-8644-43A1-B418-2809AB165C11}" srcOrd="5" destOrd="0" parTransId="{F3EE8A63-1A83-4B0A-A24A-1A5BAB7BD8A5}" sibTransId="{31C6D92F-2D85-4065-B081-DB5B64BD9295}"/>
    <dgm:cxn modelId="{B1EE1368-616E-4741-9AA9-4515981E89EF}" type="presParOf" srcId="{FB89DAD4-BCB3-4D8C-84AD-1232743A2500}" destId="{33530055-BAEA-4FB4-A57C-DE7B4C41F16B}" srcOrd="0" destOrd="0" presId="urn:microsoft.com/office/officeart/2005/8/layout/hierarchy1"/>
    <dgm:cxn modelId="{751BB639-DC5C-45AF-BFBB-C446A304A936}" type="presParOf" srcId="{33530055-BAEA-4FB4-A57C-DE7B4C41F16B}" destId="{A1AFBEB1-B6DD-46E6-A236-59AB4C8F9437}" srcOrd="0" destOrd="0" presId="urn:microsoft.com/office/officeart/2005/8/layout/hierarchy1"/>
    <dgm:cxn modelId="{C89906FD-5AB4-429F-B932-52D7C2578681}" type="presParOf" srcId="{A1AFBEB1-B6DD-46E6-A236-59AB4C8F9437}" destId="{C2039CD4-EB68-4B31-B342-E45E6872D0EC}" srcOrd="0" destOrd="0" presId="urn:microsoft.com/office/officeart/2005/8/layout/hierarchy1"/>
    <dgm:cxn modelId="{B33FFA68-2F7C-4043-B14C-DE531463F56C}" type="presParOf" srcId="{A1AFBEB1-B6DD-46E6-A236-59AB4C8F9437}" destId="{248E80D6-D79C-4F46-8D65-AC0CA5088D9D}" srcOrd="1" destOrd="0" presId="urn:microsoft.com/office/officeart/2005/8/layout/hierarchy1"/>
    <dgm:cxn modelId="{732B79D8-EA2D-49CF-BDE7-7A3CC0E9D8FB}" type="presParOf" srcId="{33530055-BAEA-4FB4-A57C-DE7B4C41F16B}" destId="{FFDECA1F-26DF-4702-8684-4390A115C57A}" srcOrd="1" destOrd="0" presId="urn:microsoft.com/office/officeart/2005/8/layout/hierarchy1"/>
    <dgm:cxn modelId="{F5E1CB7A-F076-4A7B-8E91-2241411CC04D}" type="presParOf" srcId="{FFDECA1F-26DF-4702-8684-4390A115C57A}" destId="{6C0CA924-470C-4CE3-9913-3658D1E6F839}" srcOrd="0" destOrd="0" presId="urn:microsoft.com/office/officeart/2005/8/layout/hierarchy1"/>
    <dgm:cxn modelId="{B3DB9FE8-A144-45AC-8494-894398764C07}" type="presParOf" srcId="{FFDECA1F-26DF-4702-8684-4390A115C57A}" destId="{B2D50344-C2BB-406D-8F59-C530F1644E9B}" srcOrd="1" destOrd="0" presId="urn:microsoft.com/office/officeart/2005/8/layout/hierarchy1"/>
    <dgm:cxn modelId="{5B2B3BEB-76CD-4807-8538-9968E5A5C283}" type="presParOf" srcId="{B2D50344-C2BB-406D-8F59-C530F1644E9B}" destId="{8B8D2687-7728-40C8-B28A-515656D3CEE0}" srcOrd="0" destOrd="0" presId="urn:microsoft.com/office/officeart/2005/8/layout/hierarchy1"/>
    <dgm:cxn modelId="{FFD90E5A-6789-4A97-AA5E-E5A052C108AC}" type="presParOf" srcId="{8B8D2687-7728-40C8-B28A-515656D3CEE0}" destId="{970DA5C0-56B7-42CF-AC36-1569AEA15C17}" srcOrd="0" destOrd="0" presId="urn:microsoft.com/office/officeart/2005/8/layout/hierarchy1"/>
    <dgm:cxn modelId="{763099C9-353C-4E26-945F-3117A1EEBE5B}" type="presParOf" srcId="{8B8D2687-7728-40C8-B28A-515656D3CEE0}" destId="{402E31A4-5837-4B3A-A456-4988C7C7B29E}" srcOrd="1" destOrd="0" presId="urn:microsoft.com/office/officeart/2005/8/layout/hierarchy1"/>
    <dgm:cxn modelId="{02B9DBC6-2F69-4B36-8B80-F586B6F8B8AF}" type="presParOf" srcId="{B2D50344-C2BB-406D-8F59-C530F1644E9B}" destId="{C0459ABA-C2E3-4022-813D-427B9ED759B1}" srcOrd="1" destOrd="0" presId="urn:microsoft.com/office/officeart/2005/8/layout/hierarchy1"/>
    <dgm:cxn modelId="{31B3072F-F894-4B4C-9018-ACE5AD7B652B}" type="presParOf" srcId="{FB89DAD4-BCB3-4D8C-84AD-1232743A2500}" destId="{A086F2A0-6CE9-4433-855F-CB475A42F67A}" srcOrd="1" destOrd="0" presId="urn:microsoft.com/office/officeart/2005/8/layout/hierarchy1"/>
    <dgm:cxn modelId="{332EA8D1-23C2-43A6-B591-1089A5DF2B85}" type="presParOf" srcId="{A086F2A0-6CE9-4433-855F-CB475A42F67A}" destId="{075FE45B-4A14-4DB0-AF34-ED608D6ABF3B}" srcOrd="0" destOrd="0" presId="urn:microsoft.com/office/officeart/2005/8/layout/hierarchy1"/>
    <dgm:cxn modelId="{11ECB740-046D-4B55-BB39-ED69295D8C6D}" type="presParOf" srcId="{075FE45B-4A14-4DB0-AF34-ED608D6ABF3B}" destId="{F06D9EF8-5A96-4D03-B6F2-F38FB2DE2E70}" srcOrd="0" destOrd="0" presId="urn:microsoft.com/office/officeart/2005/8/layout/hierarchy1"/>
    <dgm:cxn modelId="{6DD64C94-E571-4D03-BAC8-51810C77A15C}" type="presParOf" srcId="{075FE45B-4A14-4DB0-AF34-ED608D6ABF3B}" destId="{AF5A0B02-1992-4189-954E-36652F9CC031}" srcOrd="1" destOrd="0" presId="urn:microsoft.com/office/officeart/2005/8/layout/hierarchy1"/>
    <dgm:cxn modelId="{059815B1-668F-4770-A9DB-1B69DA3BED98}" type="presParOf" srcId="{A086F2A0-6CE9-4433-855F-CB475A42F67A}" destId="{1934CDA1-DEC8-41D5-8EA4-27391247874A}" srcOrd="1" destOrd="0" presId="urn:microsoft.com/office/officeart/2005/8/layout/hierarchy1"/>
    <dgm:cxn modelId="{CD7B42E2-BA93-41F8-89D8-C0CFBB25ED38}" type="presParOf" srcId="{1934CDA1-DEC8-41D5-8EA4-27391247874A}" destId="{117C5D55-464B-4B4A-9B18-6FB7B8AE48A2}" srcOrd="0" destOrd="0" presId="urn:microsoft.com/office/officeart/2005/8/layout/hierarchy1"/>
    <dgm:cxn modelId="{70BF18FF-6721-4C9C-A96F-7B71750DB712}" type="presParOf" srcId="{1934CDA1-DEC8-41D5-8EA4-27391247874A}" destId="{6413AF23-33D0-4DFF-AE0D-1D01AEF57D73}" srcOrd="1" destOrd="0" presId="urn:microsoft.com/office/officeart/2005/8/layout/hierarchy1"/>
    <dgm:cxn modelId="{8BEDA15E-42C6-4DBC-BC00-0A5C54C0ED52}" type="presParOf" srcId="{6413AF23-33D0-4DFF-AE0D-1D01AEF57D73}" destId="{453CB726-99E9-45D1-A4A3-F4EF598C3F2F}" srcOrd="0" destOrd="0" presId="urn:microsoft.com/office/officeart/2005/8/layout/hierarchy1"/>
    <dgm:cxn modelId="{E721F5E9-3587-4853-8C7A-2D6BB657C219}" type="presParOf" srcId="{453CB726-99E9-45D1-A4A3-F4EF598C3F2F}" destId="{3D951B0D-041D-4F74-BE15-16F1477F7244}" srcOrd="0" destOrd="0" presId="urn:microsoft.com/office/officeart/2005/8/layout/hierarchy1"/>
    <dgm:cxn modelId="{92436358-8112-4792-B2B7-86868547A59E}" type="presParOf" srcId="{453CB726-99E9-45D1-A4A3-F4EF598C3F2F}" destId="{2AEBBCBE-62C7-4C08-9061-9EB168E7CAC0}" srcOrd="1" destOrd="0" presId="urn:microsoft.com/office/officeart/2005/8/layout/hierarchy1"/>
    <dgm:cxn modelId="{580E56DF-FF6E-462A-8CA9-20081A8D16AC}" type="presParOf" srcId="{6413AF23-33D0-4DFF-AE0D-1D01AEF57D73}" destId="{7CF41383-157B-4EA5-A74B-A2A40139482B}" srcOrd="1" destOrd="0" presId="urn:microsoft.com/office/officeart/2005/8/layout/hierarchy1"/>
    <dgm:cxn modelId="{180F3F24-AAA9-40DB-A1C9-A7682F30ACBA}" type="presParOf" srcId="{FB89DAD4-BCB3-4D8C-84AD-1232743A2500}" destId="{1C56D9F6-1488-4369-B39E-16C3CFE22495}" srcOrd="2" destOrd="0" presId="urn:microsoft.com/office/officeart/2005/8/layout/hierarchy1"/>
    <dgm:cxn modelId="{F9CF7E57-EF29-45F5-AD50-46081D9DF738}" type="presParOf" srcId="{1C56D9F6-1488-4369-B39E-16C3CFE22495}" destId="{C3F61C20-2E4E-4279-92B5-B2C5D177B9E1}" srcOrd="0" destOrd="0" presId="urn:microsoft.com/office/officeart/2005/8/layout/hierarchy1"/>
    <dgm:cxn modelId="{A8FB807D-48C2-4714-877A-FD296C1B2AFE}" type="presParOf" srcId="{C3F61C20-2E4E-4279-92B5-B2C5D177B9E1}" destId="{6A513F25-659A-4770-A2A5-2C97EE4B3948}" srcOrd="0" destOrd="0" presId="urn:microsoft.com/office/officeart/2005/8/layout/hierarchy1"/>
    <dgm:cxn modelId="{191038A8-9860-47DD-9F81-EEA434B5DFDB}" type="presParOf" srcId="{C3F61C20-2E4E-4279-92B5-B2C5D177B9E1}" destId="{DA218F08-AC2D-4999-98C9-3FBC7CC3D717}" srcOrd="1" destOrd="0" presId="urn:microsoft.com/office/officeart/2005/8/layout/hierarchy1"/>
    <dgm:cxn modelId="{7C9F43C8-B80A-443B-9D9B-64FE38E64DF3}" type="presParOf" srcId="{1C56D9F6-1488-4369-B39E-16C3CFE22495}" destId="{1F81BC91-4DA9-4430-B76A-0D7369207D86}" srcOrd="1" destOrd="0" presId="urn:microsoft.com/office/officeart/2005/8/layout/hierarchy1"/>
    <dgm:cxn modelId="{9F16474E-B129-4EA9-9EEB-01327B7D338B}" type="presParOf" srcId="{FB89DAD4-BCB3-4D8C-84AD-1232743A2500}" destId="{064FC88C-BDD6-432E-8AF6-4FAA592C4162}" srcOrd="3" destOrd="0" presId="urn:microsoft.com/office/officeart/2005/8/layout/hierarchy1"/>
    <dgm:cxn modelId="{FCB7E420-5995-42BA-8388-B402306302C4}" type="presParOf" srcId="{064FC88C-BDD6-432E-8AF6-4FAA592C4162}" destId="{743894B2-6D31-4DB1-B54B-20D7F39472B5}" srcOrd="0" destOrd="0" presId="urn:microsoft.com/office/officeart/2005/8/layout/hierarchy1"/>
    <dgm:cxn modelId="{818E30CC-CBE4-4716-A6FE-8B875DC982B2}" type="presParOf" srcId="{743894B2-6D31-4DB1-B54B-20D7F39472B5}" destId="{9E9B8FDF-F4A5-4730-BA7B-39F56633CD01}" srcOrd="0" destOrd="0" presId="urn:microsoft.com/office/officeart/2005/8/layout/hierarchy1"/>
    <dgm:cxn modelId="{4DBCAECC-BDC5-4DDE-AD98-51F01B1A8060}" type="presParOf" srcId="{743894B2-6D31-4DB1-B54B-20D7F39472B5}" destId="{3882CB04-191B-4F95-8D4B-B7FAFC2FE24B}" srcOrd="1" destOrd="0" presId="urn:microsoft.com/office/officeart/2005/8/layout/hierarchy1"/>
    <dgm:cxn modelId="{4865FD3C-2759-4B14-9984-A55ABA3B1CD5}" type="presParOf" srcId="{064FC88C-BDD6-432E-8AF6-4FAA592C4162}" destId="{84FD32F8-1B39-424C-9241-68161D2C42FC}" srcOrd="1" destOrd="0" presId="urn:microsoft.com/office/officeart/2005/8/layout/hierarchy1"/>
    <dgm:cxn modelId="{AF03E9D4-D5A5-4ECC-BFDA-6D177490E241}" type="presParOf" srcId="{FB89DAD4-BCB3-4D8C-84AD-1232743A2500}" destId="{5BDD839E-6448-46E3-ABD7-716FE5E748AC}" srcOrd="4" destOrd="0" presId="urn:microsoft.com/office/officeart/2005/8/layout/hierarchy1"/>
    <dgm:cxn modelId="{32836709-4C0B-4F89-8189-FEFCB3BAA352}" type="presParOf" srcId="{5BDD839E-6448-46E3-ABD7-716FE5E748AC}" destId="{4F39EF57-E1A9-4322-97CC-BB368230D929}" srcOrd="0" destOrd="0" presId="urn:microsoft.com/office/officeart/2005/8/layout/hierarchy1"/>
    <dgm:cxn modelId="{0DB84D4D-E25D-4CEC-BC67-C3DC43D6F364}" type="presParOf" srcId="{4F39EF57-E1A9-4322-97CC-BB368230D929}" destId="{9986E4FC-47CC-409C-886E-2886B90A352F}" srcOrd="0" destOrd="0" presId="urn:microsoft.com/office/officeart/2005/8/layout/hierarchy1"/>
    <dgm:cxn modelId="{0D002AD3-9AA1-4D80-83DD-02EEC89FD4CA}" type="presParOf" srcId="{4F39EF57-E1A9-4322-97CC-BB368230D929}" destId="{5CD7D1C8-914A-458B-A5D2-35E5BC49E5D3}" srcOrd="1" destOrd="0" presId="urn:microsoft.com/office/officeart/2005/8/layout/hierarchy1"/>
    <dgm:cxn modelId="{D049AF6A-A2C3-4D1C-91FA-230A89689A6B}" type="presParOf" srcId="{5BDD839E-6448-46E3-ABD7-716FE5E748AC}" destId="{F66C079A-995F-4CD1-B89B-739194217F0D}" srcOrd="1" destOrd="0" presId="urn:microsoft.com/office/officeart/2005/8/layout/hierarchy1"/>
    <dgm:cxn modelId="{4D4F4E61-37BF-4519-9DD1-C83AB5D03814}" type="presParOf" srcId="{F66C079A-995F-4CD1-B89B-739194217F0D}" destId="{22BB8732-BAB2-4113-A84F-73ACB5C7B82A}" srcOrd="0" destOrd="0" presId="urn:microsoft.com/office/officeart/2005/8/layout/hierarchy1"/>
    <dgm:cxn modelId="{3DFCD085-317C-4D3D-B065-F8BFE33B49E6}" type="presParOf" srcId="{F66C079A-995F-4CD1-B89B-739194217F0D}" destId="{BA6EBA07-920A-4F9A-A2EA-50269A5FF00F}" srcOrd="1" destOrd="0" presId="urn:microsoft.com/office/officeart/2005/8/layout/hierarchy1"/>
    <dgm:cxn modelId="{79D71E11-AC9D-427A-8BD6-E086148517F9}" type="presParOf" srcId="{BA6EBA07-920A-4F9A-A2EA-50269A5FF00F}" destId="{208353CB-A1A2-4A80-B02C-372E1000BB5D}" srcOrd="0" destOrd="0" presId="urn:microsoft.com/office/officeart/2005/8/layout/hierarchy1"/>
    <dgm:cxn modelId="{0F97E776-9789-43BC-A0C2-53DF34103739}" type="presParOf" srcId="{208353CB-A1A2-4A80-B02C-372E1000BB5D}" destId="{CCFB43D7-9233-4FE5-B1DE-D04A6C7594E9}" srcOrd="0" destOrd="0" presId="urn:microsoft.com/office/officeart/2005/8/layout/hierarchy1"/>
    <dgm:cxn modelId="{682F8012-FDD3-48B1-B684-58B00B54F383}" type="presParOf" srcId="{208353CB-A1A2-4A80-B02C-372E1000BB5D}" destId="{6F4EF364-9165-4B36-8870-4B08DBDA7648}" srcOrd="1" destOrd="0" presId="urn:microsoft.com/office/officeart/2005/8/layout/hierarchy1"/>
    <dgm:cxn modelId="{42E8D896-79B0-4FE9-BE69-911E4B3DFBA6}" type="presParOf" srcId="{BA6EBA07-920A-4F9A-A2EA-50269A5FF00F}" destId="{CFE56456-DB47-4A1A-ACBB-D40AD9CBB3BC}" srcOrd="1" destOrd="0" presId="urn:microsoft.com/office/officeart/2005/8/layout/hierarchy1"/>
    <dgm:cxn modelId="{6326DA02-10F6-4152-B3F2-9AF8F6A686C2}" type="presParOf" srcId="{FB89DAD4-BCB3-4D8C-84AD-1232743A2500}" destId="{0E6B52DF-B6C7-4FF3-A7CC-D835C7412EEB}" srcOrd="5" destOrd="0" presId="urn:microsoft.com/office/officeart/2005/8/layout/hierarchy1"/>
    <dgm:cxn modelId="{9A11A02F-1066-418B-AE2F-813F5BA94EFA}" type="presParOf" srcId="{0E6B52DF-B6C7-4FF3-A7CC-D835C7412EEB}" destId="{98632987-DFF1-48E3-A81A-EADDF2001143}" srcOrd="0" destOrd="0" presId="urn:microsoft.com/office/officeart/2005/8/layout/hierarchy1"/>
    <dgm:cxn modelId="{7A7BFC86-2590-42B8-BFCC-BAB6C45FF8FA}" type="presParOf" srcId="{98632987-DFF1-48E3-A81A-EADDF2001143}" destId="{3772EA7A-F56B-41DE-8285-997C5BB2E909}" srcOrd="0" destOrd="0" presId="urn:microsoft.com/office/officeart/2005/8/layout/hierarchy1"/>
    <dgm:cxn modelId="{33C61AEA-1E71-4FC9-AA69-1315203938A2}" type="presParOf" srcId="{98632987-DFF1-48E3-A81A-EADDF2001143}" destId="{F2C0EE9E-C6A9-4B72-BE22-4D8824A9BBDD}" srcOrd="1" destOrd="0" presId="urn:microsoft.com/office/officeart/2005/8/layout/hierarchy1"/>
    <dgm:cxn modelId="{92D6E0C0-604C-47BD-A994-6E9B7EBC65C6}" type="presParOf" srcId="{0E6B52DF-B6C7-4FF3-A7CC-D835C7412EEB}" destId="{93F986D2-479F-41A5-9D2A-0864D84E8ED8}" srcOrd="1" destOrd="0" presId="urn:microsoft.com/office/officeart/2005/8/layout/hierarchy1"/>
    <dgm:cxn modelId="{C7BC7D37-03F8-48E4-94C3-325393E8E69E}" type="presParOf" srcId="{93F986D2-479F-41A5-9D2A-0864D84E8ED8}" destId="{25A293E6-B081-4807-8D2B-31806EE87777}" srcOrd="0" destOrd="0" presId="urn:microsoft.com/office/officeart/2005/8/layout/hierarchy1"/>
    <dgm:cxn modelId="{A767A57C-8C2E-4716-AD12-560D5C6772DE}" type="presParOf" srcId="{93F986D2-479F-41A5-9D2A-0864D84E8ED8}" destId="{E52F9D93-3769-4C61-9200-6F7387C29A31}" srcOrd="1" destOrd="0" presId="urn:microsoft.com/office/officeart/2005/8/layout/hierarchy1"/>
    <dgm:cxn modelId="{73F6350C-8C8F-4F50-A4FD-C44347AA26BB}" type="presParOf" srcId="{E52F9D93-3769-4C61-9200-6F7387C29A31}" destId="{4C81AF87-BE09-421A-8558-13008179B690}" srcOrd="0" destOrd="0" presId="urn:microsoft.com/office/officeart/2005/8/layout/hierarchy1"/>
    <dgm:cxn modelId="{91B0C8DD-5176-49C2-BA4E-6179A911215B}" type="presParOf" srcId="{4C81AF87-BE09-421A-8558-13008179B690}" destId="{BDC7067F-8D8E-4521-90AF-79FD430FAF35}" srcOrd="0" destOrd="0" presId="urn:microsoft.com/office/officeart/2005/8/layout/hierarchy1"/>
    <dgm:cxn modelId="{779E16E2-B035-42AE-805B-8FF8292F199B}" type="presParOf" srcId="{4C81AF87-BE09-421A-8558-13008179B690}" destId="{7088E728-34D9-428A-A61D-FF2DAA13B4AA}" srcOrd="1" destOrd="0" presId="urn:microsoft.com/office/officeart/2005/8/layout/hierarchy1"/>
    <dgm:cxn modelId="{6DB48685-322C-4E58-8E87-5C3F4F3B7FD2}" type="presParOf" srcId="{E52F9D93-3769-4C61-9200-6F7387C29A31}" destId="{40D9983C-C193-4AA9-883A-9C0A7A9FC7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4776F2-6B72-4526-8F87-4938D876DD15}" type="doc">
      <dgm:prSet loTypeId="urn:microsoft.com/office/officeart/2009/3/layout/Pie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A5858C-F840-4896-B18B-C018DA3DF748}">
      <dgm:prSet phldrT="[Text]"/>
      <dgm:spPr/>
      <dgm:t>
        <a:bodyPr/>
        <a:lstStyle/>
        <a:p>
          <a:r>
            <a:rPr lang="en-US" b="0" dirty="0" smtClean="0"/>
            <a:t>HEIs from least developed countries</a:t>
          </a:r>
          <a:endParaRPr lang="en-US" dirty="0"/>
        </a:p>
      </dgm:t>
    </dgm:pt>
    <dgm:pt modelId="{10AEA2B7-6C84-4F70-A1BF-39CFB4E540F0}" type="parTrans" cxnId="{0AE48546-8B16-4C60-999B-F341675A9B89}">
      <dgm:prSet/>
      <dgm:spPr/>
      <dgm:t>
        <a:bodyPr/>
        <a:lstStyle/>
        <a:p>
          <a:endParaRPr lang="en-US"/>
        </a:p>
      </dgm:t>
    </dgm:pt>
    <dgm:pt modelId="{2CFE64F0-2539-4FB9-BF1A-9571E26AFCB3}" type="sibTrans" cxnId="{0AE48546-8B16-4C60-999B-F341675A9B89}">
      <dgm:prSet/>
      <dgm:spPr/>
      <dgm:t>
        <a:bodyPr/>
        <a:lstStyle/>
        <a:p>
          <a:endParaRPr lang="en-US"/>
        </a:p>
      </dgm:t>
    </dgm:pt>
    <dgm:pt modelId="{8FD07C35-6CB4-46AF-9E73-55E11718586B}">
      <dgm:prSet phldrT="[Text]"/>
      <dgm:spPr/>
      <dgm:t>
        <a:bodyPr/>
        <a:lstStyle/>
        <a:p>
          <a:r>
            <a:rPr lang="en-US" dirty="0" smtClean="0"/>
            <a:t>Target groups</a:t>
          </a:r>
          <a:endParaRPr lang="en-US" dirty="0"/>
        </a:p>
      </dgm:t>
    </dgm:pt>
    <dgm:pt modelId="{D25A1D2B-AC33-4992-AAB1-4409C80500D0}" type="parTrans" cxnId="{A30CDBF4-8375-45C0-8BC9-9547D16918C5}">
      <dgm:prSet/>
      <dgm:spPr/>
      <dgm:t>
        <a:bodyPr/>
        <a:lstStyle/>
        <a:p>
          <a:endParaRPr lang="en-US"/>
        </a:p>
      </dgm:t>
    </dgm:pt>
    <dgm:pt modelId="{2DA39C73-4631-41F3-8796-87E976FC8448}" type="sibTrans" cxnId="{A30CDBF4-8375-45C0-8BC9-9547D16918C5}">
      <dgm:prSet/>
      <dgm:spPr/>
      <dgm:t>
        <a:bodyPr/>
        <a:lstStyle/>
        <a:p>
          <a:endParaRPr lang="en-US"/>
        </a:p>
      </dgm:t>
    </dgm:pt>
    <dgm:pt modelId="{156F8D29-D1C5-4A49-9031-E6A888755A8D}">
      <dgm:prSet/>
      <dgm:spPr/>
      <dgm:t>
        <a:bodyPr/>
        <a:lstStyle/>
        <a:p>
          <a:r>
            <a:rPr lang="en-US" b="0" dirty="0" smtClean="0"/>
            <a:t>HEIs located in remote regions</a:t>
          </a:r>
        </a:p>
      </dgm:t>
    </dgm:pt>
    <dgm:pt modelId="{A5733325-6D22-4FB9-ADB8-DF87E30F50E7}" type="parTrans" cxnId="{852C93CC-3602-4105-B069-AE5DA1099F83}">
      <dgm:prSet/>
      <dgm:spPr/>
      <dgm:t>
        <a:bodyPr/>
        <a:lstStyle/>
        <a:p>
          <a:endParaRPr lang="en-US"/>
        </a:p>
      </dgm:t>
    </dgm:pt>
    <dgm:pt modelId="{22DE7667-FECB-4EFC-BE9E-8E706DB3E4A7}" type="sibTrans" cxnId="{852C93CC-3602-4105-B069-AE5DA1099F83}">
      <dgm:prSet/>
      <dgm:spPr/>
      <dgm:t>
        <a:bodyPr/>
        <a:lstStyle/>
        <a:p>
          <a:endParaRPr lang="en-US"/>
        </a:p>
      </dgm:t>
    </dgm:pt>
    <dgm:pt modelId="{C40AA0C0-5F68-4EBB-B4C8-A0803092F2EA}">
      <dgm:prSet/>
      <dgm:spPr/>
      <dgm:t>
        <a:bodyPr/>
        <a:lstStyle/>
        <a:p>
          <a:r>
            <a:rPr lang="en-US" b="0" dirty="0" smtClean="0"/>
            <a:t>Individuals with fewer opportunities.</a:t>
          </a:r>
        </a:p>
      </dgm:t>
    </dgm:pt>
    <dgm:pt modelId="{6A717E75-F7CD-43D7-BEB6-EF7705CC8656}" type="parTrans" cxnId="{45EA9692-54FD-4B5E-89F9-B5CF40EE0FC6}">
      <dgm:prSet/>
      <dgm:spPr/>
      <dgm:t>
        <a:bodyPr/>
        <a:lstStyle/>
        <a:p>
          <a:endParaRPr lang="en-US"/>
        </a:p>
      </dgm:t>
    </dgm:pt>
    <dgm:pt modelId="{766CE7EF-900F-4DA4-B1C8-7056A6379C40}" type="sibTrans" cxnId="{45EA9692-54FD-4B5E-89F9-B5CF40EE0FC6}">
      <dgm:prSet/>
      <dgm:spPr/>
      <dgm:t>
        <a:bodyPr/>
        <a:lstStyle/>
        <a:p>
          <a:endParaRPr lang="en-US"/>
        </a:p>
      </dgm:t>
    </dgm:pt>
    <dgm:pt modelId="{C6EC2BAB-6FD3-4B89-85CB-5500C4B56643}">
      <dgm:prSet/>
      <dgm:spPr/>
      <dgm:t>
        <a:bodyPr/>
        <a:lstStyle/>
        <a:p>
          <a:r>
            <a:rPr lang="en-US" b="0" smtClean="0"/>
            <a:t>Newcomers or less experienced </a:t>
          </a:r>
          <a:endParaRPr lang="en-US" b="0" dirty="0" smtClean="0"/>
        </a:p>
      </dgm:t>
    </dgm:pt>
    <dgm:pt modelId="{141FF197-9668-451E-A77F-E957EE0D2E7F}" type="parTrans" cxnId="{AD61B48A-4423-4A60-845B-248E536F8A0E}">
      <dgm:prSet/>
      <dgm:spPr/>
      <dgm:t>
        <a:bodyPr/>
        <a:lstStyle/>
        <a:p>
          <a:endParaRPr lang="en-US"/>
        </a:p>
      </dgm:t>
    </dgm:pt>
    <dgm:pt modelId="{2E92A3CE-E5EF-492B-A464-18B4DC537243}" type="sibTrans" cxnId="{AD61B48A-4423-4A60-845B-248E536F8A0E}">
      <dgm:prSet/>
      <dgm:spPr/>
      <dgm:t>
        <a:bodyPr/>
        <a:lstStyle/>
        <a:p>
          <a:endParaRPr lang="en-US"/>
        </a:p>
      </dgm:t>
    </dgm:pt>
    <dgm:pt modelId="{01634D22-BBFD-4E81-B656-D773AA65A871}" type="pres">
      <dgm:prSet presAssocID="{414776F2-6B72-4526-8F87-4938D876DD1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3336C77-B75E-4248-BBB7-FAA97627D8D6}" type="pres">
      <dgm:prSet presAssocID="{8FD07C35-6CB4-46AF-9E73-55E11718586B}" presName="ParentComposite" presStyleCnt="0"/>
      <dgm:spPr/>
    </dgm:pt>
    <dgm:pt modelId="{664312E1-ED8A-4C9F-8025-5AA700833FB5}" type="pres">
      <dgm:prSet presAssocID="{8FD07C35-6CB4-46AF-9E73-55E11718586B}" presName="Chord" presStyleLbl="bgShp" presStyleIdx="0" presStyleCnt="1"/>
      <dgm:spPr/>
    </dgm:pt>
    <dgm:pt modelId="{A3C35D8D-8DAC-4DC1-BF59-E8CB062D2E8D}" type="pres">
      <dgm:prSet presAssocID="{8FD07C35-6CB4-46AF-9E73-55E11718586B}" presName="Pie" presStyleLbl="alignNode1" presStyleIdx="0" presStyleCnt="1"/>
      <dgm:spPr/>
    </dgm:pt>
    <dgm:pt modelId="{BF1DCFE2-F852-476E-AA00-57F12F7D2819}" type="pres">
      <dgm:prSet presAssocID="{8FD07C35-6CB4-46AF-9E73-55E11718586B}" presName="Paren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88214-080B-40C3-A5D1-1243C464656B}" type="pres">
      <dgm:prSet presAssocID="{2CFE64F0-2539-4FB9-BF1A-9571E26AFCB3}" presName="negSibTrans" presStyleCnt="0"/>
      <dgm:spPr/>
    </dgm:pt>
    <dgm:pt modelId="{9A3A8C9D-4F66-4FDB-8CF5-4B21F4D2F4F3}" type="pres">
      <dgm:prSet presAssocID="{8FD07C35-6CB4-46AF-9E73-55E11718586B}" presName="composite" presStyleCnt="0"/>
      <dgm:spPr/>
    </dgm:pt>
    <dgm:pt modelId="{A1B926CD-A1FD-48D9-BA46-915589473097}" type="pres">
      <dgm:prSet presAssocID="{8FD07C35-6CB4-46AF-9E73-55E11718586B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82BFF3-401E-41E9-BD03-E8819AFA3082}" type="presOf" srcId="{95A5858C-F840-4896-B18B-C018DA3DF748}" destId="{A1B926CD-A1FD-48D9-BA46-915589473097}" srcOrd="0" destOrd="0" presId="urn:microsoft.com/office/officeart/2009/3/layout/PieProcess"/>
    <dgm:cxn modelId="{B4DD0434-FC72-48EE-A01B-627AF9925321}" type="presOf" srcId="{C40AA0C0-5F68-4EBB-B4C8-A0803092F2EA}" destId="{A1B926CD-A1FD-48D9-BA46-915589473097}" srcOrd="0" destOrd="3" presId="urn:microsoft.com/office/officeart/2009/3/layout/PieProcess"/>
    <dgm:cxn modelId="{852C93CC-3602-4105-B069-AE5DA1099F83}" srcId="{8FD07C35-6CB4-46AF-9E73-55E11718586B}" destId="{156F8D29-D1C5-4A49-9031-E6A888755A8D}" srcOrd="1" destOrd="0" parTransId="{A5733325-6D22-4FB9-ADB8-DF87E30F50E7}" sibTransId="{22DE7667-FECB-4EFC-BE9E-8E706DB3E4A7}"/>
    <dgm:cxn modelId="{A30CDBF4-8375-45C0-8BC9-9547D16918C5}" srcId="{414776F2-6B72-4526-8F87-4938D876DD15}" destId="{8FD07C35-6CB4-46AF-9E73-55E11718586B}" srcOrd="0" destOrd="0" parTransId="{D25A1D2B-AC33-4992-AAB1-4409C80500D0}" sibTransId="{2DA39C73-4631-41F3-8796-87E976FC8448}"/>
    <dgm:cxn modelId="{2D7B046A-2644-458B-AC68-A945D0D17D39}" type="presOf" srcId="{414776F2-6B72-4526-8F87-4938D876DD15}" destId="{01634D22-BBFD-4E81-B656-D773AA65A871}" srcOrd="0" destOrd="0" presId="urn:microsoft.com/office/officeart/2009/3/layout/PieProcess"/>
    <dgm:cxn modelId="{45EA9692-54FD-4B5E-89F9-B5CF40EE0FC6}" srcId="{8FD07C35-6CB4-46AF-9E73-55E11718586B}" destId="{C40AA0C0-5F68-4EBB-B4C8-A0803092F2EA}" srcOrd="3" destOrd="0" parTransId="{6A717E75-F7CD-43D7-BEB6-EF7705CC8656}" sibTransId="{766CE7EF-900F-4DA4-B1C8-7056A6379C40}"/>
    <dgm:cxn modelId="{572EAFC2-D614-43D7-BACB-8114C51FA5AE}" type="presOf" srcId="{C6EC2BAB-6FD3-4B89-85CB-5500C4B56643}" destId="{A1B926CD-A1FD-48D9-BA46-915589473097}" srcOrd="0" destOrd="2" presId="urn:microsoft.com/office/officeart/2009/3/layout/PieProcess"/>
    <dgm:cxn modelId="{62AF9DA6-57C9-4E22-982E-773736B77BF0}" type="presOf" srcId="{156F8D29-D1C5-4A49-9031-E6A888755A8D}" destId="{A1B926CD-A1FD-48D9-BA46-915589473097}" srcOrd="0" destOrd="1" presId="urn:microsoft.com/office/officeart/2009/3/layout/PieProcess"/>
    <dgm:cxn modelId="{AD61B48A-4423-4A60-845B-248E536F8A0E}" srcId="{8FD07C35-6CB4-46AF-9E73-55E11718586B}" destId="{C6EC2BAB-6FD3-4B89-85CB-5500C4B56643}" srcOrd="2" destOrd="0" parTransId="{141FF197-9668-451E-A77F-E957EE0D2E7F}" sibTransId="{2E92A3CE-E5EF-492B-A464-18B4DC537243}"/>
    <dgm:cxn modelId="{0AE48546-8B16-4C60-999B-F341675A9B89}" srcId="{8FD07C35-6CB4-46AF-9E73-55E11718586B}" destId="{95A5858C-F840-4896-B18B-C018DA3DF748}" srcOrd="0" destOrd="0" parTransId="{10AEA2B7-6C84-4F70-A1BF-39CFB4E540F0}" sibTransId="{2CFE64F0-2539-4FB9-BF1A-9571E26AFCB3}"/>
    <dgm:cxn modelId="{3407E9FA-CA6C-48DC-B67A-464AFFBF6092}" type="presOf" srcId="{8FD07C35-6CB4-46AF-9E73-55E11718586B}" destId="{BF1DCFE2-F852-476E-AA00-57F12F7D2819}" srcOrd="0" destOrd="0" presId="urn:microsoft.com/office/officeart/2009/3/layout/PieProcess"/>
    <dgm:cxn modelId="{0CF9979D-4AB3-4821-A0EC-0EC93146EDCE}" type="presParOf" srcId="{01634D22-BBFD-4E81-B656-D773AA65A871}" destId="{A3336C77-B75E-4248-BBB7-FAA97627D8D6}" srcOrd="0" destOrd="0" presId="urn:microsoft.com/office/officeart/2009/3/layout/PieProcess"/>
    <dgm:cxn modelId="{7E9F6ECF-4FEC-440A-B1D6-CF8FA644DCC3}" type="presParOf" srcId="{A3336C77-B75E-4248-BBB7-FAA97627D8D6}" destId="{664312E1-ED8A-4C9F-8025-5AA700833FB5}" srcOrd="0" destOrd="0" presId="urn:microsoft.com/office/officeart/2009/3/layout/PieProcess"/>
    <dgm:cxn modelId="{4FC7E3ED-4D87-4000-93F0-588FFC731CC1}" type="presParOf" srcId="{A3336C77-B75E-4248-BBB7-FAA97627D8D6}" destId="{A3C35D8D-8DAC-4DC1-BF59-E8CB062D2E8D}" srcOrd="1" destOrd="0" presId="urn:microsoft.com/office/officeart/2009/3/layout/PieProcess"/>
    <dgm:cxn modelId="{6ECF3B49-9851-465A-A49E-42EADB71E7DA}" type="presParOf" srcId="{A3336C77-B75E-4248-BBB7-FAA97627D8D6}" destId="{BF1DCFE2-F852-476E-AA00-57F12F7D2819}" srcOrd="2" destOrd="0" presId="urn:microsoft.com/office/officeart/2009/3/layout/PieProcess"/>
    <dgm:cxn modelId="{E5C385A1-62E6-4541-95EE-EDA94D24B171}" type="presParOf" srcId="{01634D22-BBFD-4E81-B656-D773AA65A871}" destId="{05B88214-080B-40C3-A5D1-1243C464656B}" srcOrd="1" destOrd="0" presId="urn:microsoft.com/office/officeart/2009/3/layout/PieProcess"/>
    <dgm:cxn modelId="{F52140E1-A23B-4A6E-BBC1-9546AD579CFE}" type="presParOf" srcId="{01634D22-BBFD-4E81-B656-D773AA65A871}" destId="{9A3A8C9D-4F66-4FDB-8CF5-4B21F4D2F4F3}" srcOrd="2" destOrd="0" presId="urn:microsoft.com/office/officeart/2009/3/layout/PieProcess"/>
    <dgm:cxn modelId="{8FAE94B7-2CA7-48A3-ADAA-38FDAFDA0F98}" type="presParOf" srcId="{9A3A8C9D-4F66-4FDB-8CF5-4B21F4D2F4F3}" destId="{A1B926CD-A1FD-48D9-BA46-915589473097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47B6E9A-9BEB-415D-A304-458A1D3749C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B74A7AD-390D-40F7-A7DD-BD0A8A0172F3}">
      <dgm:prSet phldrT="[Text]" custT="1"/>
      <dgm:spPr/>
      <dgm:t>
        <a:bodyPr/>
        <a:lstStyle/>
        <a:p>
          <a:r>
            <a:rPr lang="en-US" sz="1200" b="0" i="0" u="none" dirty="0" smtClean="0"/>
            <a:t>Reports (RAPINT/RAPFIN) to the Agency linked with a payment</a:t>
          </a:r>
          <a:endParaRPr lang="en-US" sz="1200" b="1" dirty="0"/>
        </a:p>
      </dgm:t>
    </dgm:pt>
    <dgm:pt modelId="{515AB65D-8370-40D9-B07C-B29D9CAD0C3D}" type="parTrans" cxnId="{46C23990-AF51-4367-83DB-FF2A4F044708}">
      <dgm:prSet/>
      <dgm:spPr/>
      <dgm:t>
        <a:bodyPr/>
        <a:lstStyle/>
        <a:p>
          <a:endParaRPr lang="en-US"/>
        </a:p>
      </dgm:t>
    </dgm:pt>
    <dgm:pt modelId="{96B2A56F-0950-469D-B8DB-6BACC5EA0B74}" type="sibTrans" cxnId="{46C23990-AF51-4367-83DB-FF2A4F044708}">
      <dgm:prSet/>
      <dgm:spPr/>
      <dgm:t>
        <a:bodyPr/>
        <a:lstStyle/>
        <a:p>
          <a:endParaRPr lang="en-US"/>
        </a:p>
      </dgm:t>
    </dgm:pt>
    <dgm:pt modelId="{C02C35C4-D17B-41DC-8615-D2424CB91DCA}">
      <dgm:prSet/>
      <dgm:spPr/>
      <dgm:t>
        <a:bodyPr/>
        <a:lstStyle/>
        <a:p>
          <a:r>
            <a:rPr lang="en-US" b="0" i="0" u="none" dirty="0" smtClean="0"/>
            <a:t>Simple meetings reported as deliverables</a:t>
          </a:r>
          <a:endParaRPr lang="en-US" dirty="0"/>
        </a:p>
      </dgm:t>
    </dgm:pt>
    <dgm:pt modelId="{940D8BA7-6D0A-4298-9C38-64946152FE7E}" type="parTrans" cxnId="{AE140B1B-336A-408E-9AD6-FFA030FAACBD}">
      <dgm:prSet/>
      <dgm:spPr/>
      <dgm:t>
        <a:bodyPr/>
        <a:lstStyle/>
        <a:p>
          <a:endParaRPr lang="en-US"/>
        </a:p>
      </dgm:t>
    </dgm:pt>
    <dgm:pt modelId="{6536975B-D9E6-427F-A272-FD151F4FDC0F}" type="sibTrans" cxnId="{AE140B1B-336A-408E-9AD6-FFA030FAACBD}">
      <dgm:prSet/>
      <dgm:spPr/>
      <dgm:t>
        <a:bodyPr/>
        <a:lstStyle/>
        <a:p>
          <a:endParaRPr lang="en-US"/>
        </a:p>
      </dgm:t>
    </dgm:pt>
    <dgm:pt modelId="{FB89DAD4-BCB3-4D8C-84AD-1232743A2500}" type="pres">
      <dgm:prSet presAssocID="{247B6E9A-9BEB-415D-A304-458A1D3749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530055-BAEA-4FB4-A57C-DE7B4C41F16B}" type="pres">
      <dgm:prSet presAssocID="{EB74A7AD-390D-40F7-A7DD-BD0A8A0172F3}" presName="hierRoot1" presStyleCnt="0"/>
      <dgm:spPr/>
    </dgm:pt>
    <dgm:pt modelId="{A1AFBEB1-B6DD-46E6-A236-59AB4C8F9437}" type="pres">
      <dgm:prSet presAssocID="{EB74A7AD-390D-40F7-A7DD-BD0A8A0172F3}" presName="composite" presStyleCnt="0"/>
      <dgm:spPr/>
    </dgm:pt>
    <dgm:pt modelId="{C2039CD4-EB68-4B31-B342-E45E6872D0EC}" type="pres">
      <dgm:prSet presAssocID="{EB74A7AD-390D-40F7-A7DD-BD0A8A0172F3}" presName="background" presStyleLbl="node0" presStyleIdx="0" presStyleCnt="2"/>
      <dgm:spPr/>
    </dgm:pt>
    <dgm:pt modelId="{248E80D6-D79C-4F46-8D65-AC0CA5088D9D}" type="pres">
      <dgm:prSet presAssocID="{EB74A7AD-390D-40F7-A7DD-BD0A8A0172F3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DECA1F-26DF-4702-8684-4390A115C57A}" type="pres">
      <dgm:prSet presAssocID="{EB74A7AD-390D-40F7-A7DD-BD0A8A0172F3}" presName="hierChild2" presStyleCnt="0"/>
      <dgm:spPr/>
    </dgm:pt>
    <dgm:pt modelId="{B7D76E06-A9FC-41CF-B098-C59D5D3CA015}" type="pres">
      <dgm:prSet presAssocID="{C02C35C4-D17B-41DC-8615-D2424CB91DCA}" presName="hierRoot1" presStyleCnt="0"/>
      <dgm:spPr/>
    </dgm:pt>
    <dgm:pt modelId="{3F59307D-E4D2-4329-81B3-F81D52C06956}" type="pres">
      <dgm:prSet presAssocID="{C02C35C4-D17B-41DC-8615-D2424CB91DCA}" presName="composite" presStyleCnt="0"/>
      <dgm:spPr/>
    </dgm:pt>
    <dgm:pt modelId="{5B647D10-783F-454B-A348-0E68A40339FD}" type="pres">
      <dgm:prSet presAssocID="{C02C35C4-D17B-41DC-8615-D2424CB91DCA}" presName="background" presStyleLbl="node0" presStyleIdx="1" presStyleCnt="2"/>
      <dgm:spPr/>
    </dgm:pt>
    <dgm:pt modelId="{49936EDA-FF45-4F66-ACE4-317586F8C689}" type="pres">
      <dgm:prSet presAssocID="{C02C35C4-D17B-41DC-8615-D2424CB91DCA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ACA8C9-5C87-4A01-BA9C-F5C751B190A3}" type="pres">
      <dgm:prSet presAssocID="{C02C35C4-D17B-41DC-8615-D2424CB91DCA}" presName="hierChild2" presStyleCnt="0"/>
      <dgm:spPr/>
    </dgm:pt>
  </dgm:ptLst>
  <dgm:cxnLst>
    <dgm:cxn modelId="{C900CF41-7BDD-4422-A4FC-5E920B0FB73E}" type="presOf" srcId="{247B6E9A-9BEB-415D-A304-458A1D3749C8}" destId="{FB89DAD4-BCB3-4D8C-84AD-1232743A2500}" srcOrd="0" destOrd="0" presId="urn:microsoft.com/office/officeart/2005/8/layout/hierarchy1"/>
    <dgm:cxn modelId="{21C5F77A-498B-45D6-98FF-7EE19AF62DAD}" type="presOf" srcId="{C02C35C4-D17B-41DC-8615-D2424CB91DCA}" destId="{49936EDA-FF45-4F66-ACE4-317586F8C689}" srcOrd="0" destOrd="0" presId="urn:microsoft.com/office/officeart/2005/8/layout/hierarchy1"/>
    <dgm:cxn modelId="{AE140B1B-336A-408E-9AD6-FFA030FAACBD}" srcId="{247B6E9A-9BEB-415D-A304-458A1D3749C8}" destId="{C02C35C4-D17B-41DC-8615-D2424CB91DCA}" srcOrd="1" destOrd="0" parTransId="{940D8BA7-6D0A-4298-9C38-64946152FE7E}" sibTransId="{6536975B-D9E6-427F-A272-FD151F4FDC0F}"/>
    <dgm:cxn modelId="{46C23990-AF51-4367-83DB-FF2A4F044708}" srcId="{247B6E9A-9BEB-415D-A304-458A1D3749C8}" destId="{EB74A7AD-390D-40F7-A7DD-BD0A8A0172F3}" srcOrd="0" destOrd="0" parTransId="{515AB65D-8370-40D9-B07C-B29D9CAD0C3D}" sibTransId="{96B2A56F-0950-469D-B8DB-6BACC5EA0B74}"/>
    <dgm:cxn modelId="{2D1AD41F-16C6-472D-86C0-9576BD94E886}" type="presOf" srcId="{EB74A7AD-390D-40F7-A7DD-BD0A8A0172F3}" destId="{248E80D6-D79C-4F46-8D65-AC0CA5088D9D}" srcOrd="0" destOrd="0" presId="urn:microsoft.com/office/officeart/2005/8/layout/hierarchy1"/>
    <dgm:cxn modelId="{B1EE1368-616E-4741-9AA9-4515981E89EF}" type="presParOf" srcId="{FB89DAD4-BCB3-4D8C-84AD-1232743A2500}" destId="{33530055-BAEA-4FB4-A57C-DE7B4C41F16B}" srcOrd="0" destOrd="0" presId="urn:microsoft.com/office/officeart/2005/8/layout/hierarchy1"/>
    <dgm:cxn modelId="{751BB639-DC5C-45AF-BFBB-C446A304A936}" type="presParOf" srcId="{33530055-BAEA-4FB4-A57C-DE7B4C41F16B}" destId="{A1AFBEB1-B6DD-46E6-A236-59AB4C8F9437}" srcOrd="0" destOrd="0" presId="urn:microsoft.com/office/officeart/2005/8/layout/hierarchy1"/>
    <dgm:cxn modelId="{C89906FD-5AB4-429F-B932-52D7C2578681}" type="presParOf" srcId="{A1AFBEB1-B6DD-46E6-A236-59AB4C8F9437}" destId="{C2039CD4-EB68-4B31-B342-E45E6872D0EC}" srcOrd="0" destOrd="0" presId="urn:microsoft.com/office/officeart/2005/8/layout/hierarchy1"/>
    <dgm:cxn modelId="{B33FFA68-2F7C-4043-B14C-DE531463F56C}" type="presParOf" srcId="{A1AFBEB1-B6DD-46E6-A236-59AB4C8F9437}" destId="{248E80D6-D79C-4F46-8D65-AC0CA5088D9D}" srcOrd="1" destOrd="0" presId="urn:microsoft.com/office/officeart/2005/8/layout/hierarchy1"/>
    <dgm:cxn modelId="{732B79D8-EA2D-49CF-BDE7-7A3CC0E9D8FB}" type="presParOf" srcId="{33530055-BAEA-4FB4-A57C-DE7B4C41F16B}" destId="{FFDECA1F-26DF-4702-8684-4390A115C57A}" srcOrd="1" destOrd="0" presId="urn:microsoft.com/office/officeart/2005/8/layout/hierarchy1"/>
    <dgm:cxn modelId="{54F0627C-E522-4FA0-AC99-7E79553F5182}" type="presParOf" srcId="{FB89DAD4-BCB3-4D8C-84AD-1232743A2500}" destId="{B7D76E06-A9FC-41CF-B098-C59D5D3CA015}" srcOrd="1" destOrd="0" presId="urn:microsoft.com/office/officeart/2005/8/layout/hierarchy1"/>
    <dgm:cxn modelId="{8D36DC9F-2E39-4679-981B-881BD1509D53}" type="presParOf" srcId="{B7D76E06-A9FC-41CF-B098-C59D5D3CA015}" destId="{3F59307D-E4D2-4329-81B3-F81D52C06956}" srcOrd="0" destOrd="0" presId="urn:microsoft.com/office/officeart/2005/8/layout/hierarchy1"/>
    <dgm:cxn modelId="{28A44019-5A96-44CE-8E1C-42A0B245C7D2}" type="presParOf" srcId="{3F59307D-E4D2-4329-81B3-F81D52C06956}" destId="{5B647D10-783F-454B-A348-0E68A40339FD}" srcOrd="0" destOrd="0" presId="urn:microsoft.com/office/officeart/2005/8/layout/hierarchy1"/>
    <dgm:cxn modelId="{7ADAA7C5-D69D-4098-BDF2-69C1EE1F3B7F}" type="presParOf" srcId="{3F59307D-E4D2-4329-81B3-F81D52C06956}" destId="{49936EDA-FF45-4F66-ACE4-317586F8C689}" srcOrd="1" destOrd="0" presId="urn:microsoft.com/office/officeart/2005/8/layout/hierarchy1"/>
    <dgm:cxn modelId="{A01EDBE7-3F2A-4048-B24E-D19AA92515A8}" type="presParOf" srcId="{B7D76E06-A9FC-41CF-B098-C59D5D3CA015}" destId="{FEACA8C9-5C87-4A01-BA9C-F5C751B190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47B6E9A-9BEB-415D-A304-458A1D3749C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C1EE412-FC72-4BBE-B01A-EEA4313A4ABE}">
      <dgm:prSet/>
      <dgm:spPr/>
      <dgm:t>
        <a:bodyPr/>
        <a:lstStyle/>
        <a:p>
          <a:r>
            <a:rPr lang="en-US" b="0" i="0" u="none" dirty="0" smtClean="0"/>
            <a:t>Surveys of stakeholders </a:t>
          </a:r>
        </a:p>
        <a:p>
          <a:r>
            <a:rPr lang="en-US" b="0" i="0" u="none" dirty="0" smtClean="0"/>
            <a:t>(students, industries, NGOs)</a:t>
          </a:r>
          <a:endParaRPr lang="en-US" dirty="0"/>
        </a:p>
      </dgm:t>
    </dgm:pt>
    <dgm:pt modelId="{433A5005-B0C7-4590-9C39-BC76345C8F2B}" type="parTrans" cxnId="{27CD8D0B-1217-453E-AE05-99EF9E9F45AB}">
      <dgm:prSet/>
      <dgm:spPr/>
      <dgm:t>
        <a:bodyPr/>
        <a:lstStyle/>
        <a:p>
          <a:endParaRPr lang="en-US"/>
        </a:p>
      </dgm:t>
    </dgm:pt>
    <dgm:pt modelId="{4B7BBDCF-704C-4D0A-A37E-8136366B205D}" type="sibTrans" cxnId="{27CD8D0B-1217-453E-AE05-99EF9E9F45AB}">
      <dgm:prSet/>
      <dgm:spPr/>
      <dgm:t>
        <a:bodyPr/>
        <a:lstStyle/>
        <a:p>
          <a:endParaRPr lang="en-US"/>
        </a:p>
      </dgm:t>
    </dgm:pt>
    <dgm:pt modelId="{756894E3-DA1E-4224-891D-DFF3FF7F3D9B}">
      <dgm:prSet/>
      <dgm:spPr/>
      <dgm:t>
        <a:bodyPr/>
        <a:lstStyle/>
        <a:p>
          <a:r>
            <a:rPr lang="fr-BE" b="0" i="0" u="none" dirty="0" err="1" smtClean="0"/>
            <a:t>Needs</a:t>
          </a:r>
          <a:r>
            <a:rPr lang="fr-BE" b="0" i="0" u="none" dirty="0" smtClean="0"/>
            <a:t> </a:t>
          </a:r>
          <a:r>
            <a:rPr lang="fr-BE" b="0" i="0" u="none" dirty="0" err="1" smtClean="0"/>
            <a:t>analysis</a:t>
          </a:r>
          <a:r>
            <a:rPr lang="fr-BE" b="0" i="0" u="none" dirty="0" smtClean="0"/>
            <a:t>  </a:t>
          </a:r>
          <a:r>
            <a:rPr lang="fr-BE" b="0" i="0" u="none" dirty="0" err="1" smtClean="0">
              <a:solidFill>
                <a:srgbClr val="FF0000"/>
              </a:solidFill>
            </a:rPr>
            <a:t>Updated</a:t>
          </a:r>
          <a:r>
            <a:rPr lang="fr-BE" b="0" i="0" u="none" dirty="0" smtClean="0"/>
            <a:t> Report(s) </a:t>
          </a:r>
          <a:endParaRPr lang="fr-BE" dirty="0"/>
        </a:p>
      </dgm:t>
    </dgm:pt>
    <dgm:pt modelId="{CDF36C1E-4A3A-4A24-BD42-33B37FD480CC}" type="parTrans" cxnId="{E7680974-42BF-40C6-9B5C-DC68B9591DD0}">
      <dgm:prSet/>
      <dgm:spPr/>
      <dgm:t>
        <a:bodyPr/>
        <a:lstStyle/>
        <a:p>
          <a:endParaRPr lang="en-US"/>
        </a:p>
      </dgm:t>
    </dgm:pt>
    <dgm:pt modelId="{5F4A61BF-B418-4EE4-AE0B-71FDBF8023BF}" type="sibTrans" cxnId="{E7680974-42BF-40C6-9B5C-DC68B9591DD0}">
      <dgm:prSet/>
      <dgm:spPr/>
      <dgm:t>
        <a:bodyPr/>
        <a:lstStyle/>
        <a:p>
          <a:endParaRPr lang="en-US"/>
        </a:p>
      </dgm:t>
    </dgm:pt>
    <dgm:pt modelId="{D40CA725-BCD7-46F5-8F37-9CF287A08C52}">
      <dgm:prSet/>
      <dgm:spPr/>
      <dgm:t>
        <a:bodyPr/>
        <a:lstStyle/>
        <a:p>
          <a:r>
            <a:rPr lang="en-US" b="0" i="0" u="none" dirty="0" smtClean="0"/>
            <a:t>In the first 6-9 months</a:t>
          </a:r>
          <a:endParaRPr lang="en-US" dirty="0"/>
        </a:p>
      </dgm:t>
    </dgm:pt>
    <dgm:pt modelId="{DA8C732B-013C-4897-B0A1-F00EC7F8B7F9}" type="parTrans" cxnId="{C77493CE-8DC8-485D-A9E3-D36936D3DF11}">
      <dgm:prSet/>
      <dgm:spPr/>
      <dgm:t>
        <a:bodyPr/>
        <a:lstStyle/>
        <a:p>
          <a:endParaRPr lang="en-US"/>
        </a:p>
      </dgm:t>
    </dgm:pt>
    <dgm:pt modelId="{10AEE8E3-B025-41DD-AA6E-5B9700ECF026}" type="sibTrans" cxnId="{C77493CE-8DC8-485D-A9E3-D36936D3DF11}">
      <dgm:prSet/>
      <dgm:spPr/>
      <dgm:t>
        <a:bodyPr/>
        <a:lstStyle/>
        <a:p>
          <a:endParaRPr lang="en-US"/>
        </a:p>
      </dgm:t>
    </dgm:pt>
    <dgm:pt modelId="{1C86EDF2-644C-4396-AE39-56465A504C94}">
      <dgm:prSet/>
      <dgm:spPr/>
      <dgm:t>
        <a:bodyPr/>
        <a:lstStyle/>
        <a:p>
          <a:r>
            <a:rPr lang="en-US" b="0" i="0" u="none" dirty="0" smtClean="0"/>
            <a:t>In the first 6-9 months</a:t>
          </a:r>
          <a:endParaRPr lang="fr-BE" dirty="0"/>
        </a:p>
      </dgm:t>
    </dgm:pt>
    <dgm:pt modelId="{4D5A84F3-BC94-4D10-BC18-D9D803293BB5}" type="parTrans" cxnId="{78611036-D8CA-4E27-BFBE-B9D09B900184}">
      <dgm:prSet/>
      <dgm:spPr/>
      <dgm:t>
        <a:bodyPr/>
        <a:lstStyle/>
        <a:p>
          <a:endParaRPr lang="en-US"/>
        </a:p>
      </dgm:t>
    </dgm:pt>
    <dgm:pt modelId="{86E74341-8C6A-4DC5-B460-E8DEDF47D020}" type="sibTrans" cxnId="{78611036-D8CA-4E27-BFBE-B9D09B900184}">
      <dgm:prSet/>
      <dgm:spPr/>
      <dgm:t>
        <a:bodyPr/>
        <a:lstStyle/>
        <a:p>
          <a:endParaRPr lang="en-US"/>
        </a:p>
      </dgm:t>
    </dgm:pt>
    <dgm:pt modelId="{FFDA9D4D-23D4-4408-B1D7-F9B5640AED13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Inclusion Strategy</a:t>
          </a:r>
          <a:endParaRPr lang="fr-BE" dirty="0">
            <a:solidFill>
              <a:schemeClr val="tx1"/>
            </a:solidFill>
          </a:endParaRPr>
        </a:p>
      </dgm:t>
    </dgm:pt>
    <dgm:pt modelId="{91141CA9-030D-4A4E-A177-F1130DC40CE2}" type="parTrans" cxnId="{406F812B-CF78-4905-AD13-1F64C83C5E13}">
      <dgm:prSet/>
      <dgm:spPr/>
      <dgm:t>
        <a:bodyPr/>
        <a:lstStyle/>
        <a:p>
          <a:endParaRPr lang="en-US"/>
        </a:p>
      </dgm:t>
    </dgm:pt>
    <dgm:pt modelId="{29F11223-E507-41E0-9D0A-D902964FE853}" type="sibTrans" cxnId="{406F812B-CF78-4905-AD13-1F64C83C5E13}">
      <dgm:prSet/>
      <dgm:spPr/>
      <dgm:t>
        <a:bodyPr/>
        <a:lstStyle/>
        <a:p>
          <a:endParaRPr lang="en-US"/>
        </a:p>
      </dgm:t>
    </dgm:pt>
    <dgm:pt modelId="{FB89DAD4-BCB3-4D8C-84AD-1232743A2500}" type="pres">
      <dgm:prSet presAssocID="{247B6E9A-9BEB-415D-A304-458A1D3749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248365-B08F-4BD6-8D7A-7269F0E031C5}" type="pres">
      <dgm:prSet presAssocID="{6C1EE412-FC72-4BBE-B01A-EEA4313A4ABE}" presName="hierRoot1" presStyleCnt="0"/>
      <dgm:spPr/>
    </dgm:pt>
    <dgm:pt modelId="{A52D2316-C5B6-4501-A769-0FDDFBE88D1F}" type="pres">
      <dgm:prSet presAssocID="{6C1EE412-FC72-4BBE-B01A-EEA4313A4ABE}" presName="composite" presStyleCnt="0"/>
      <dgm:spPr/>
    </dgm:pt>
    <dgm:pt modelId="{906B7111-9FC2-4D76-9F42-567AA499C884}" type="pres">
      <dgm:prSet presAssocID="{6C1EE412-FC72-4BBE-B01A-EEA4313A4ABE}" presName="background" presStyleLbl="node0" presStyleIdx="0" presStyleCnt="3"/>
      <dgm:spPr/>
    </dgm:pt>
    <dgm:pt modelId="{84831C55-3BCB-44FB-9350-EC17519A950C}" type="pres">
      <dgm:prSet presAssocID="{6C1EE412-FC72-4BBE-B01A-EEA4313A4ABE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46001E-D973-4929-AEBD-DE9E34251466}" type="pres">
      <dgm:prSet presAssocID="{6C1EE412-FC72-4BBE-B01A-EEA4313A4ABE}" presName="hierChild2" presStyleCnt="0"/>
      <dgm:spPr/>
    </dgm:pt>
    <dgm:pt modelId="{83D65C37-A4E9-4703-974C-07FF046FD222}" type="pres">
      <dgm:prSet presAssocID="{DA8C732B-013C-4897-B0A1-F00EC7F8B7F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7A644D0-6168-43C5-A2BA-859F66481A49}" type="pres">
      <dgm:prSet presAssocID="{D40CA725-BCD7-46F5-8F37-9CF287A08C52}" presName="hierRoot2" presStyleCnt="0"/>
      <dgm:spPr/>
    </dgm:pt>
    <dgm:pt modelId="{45AFA890-E02C-4AE6-AC1C-E1B4590E2293}" type="pres">
      <dgm:prSet presAssocID="{D40CA725-BCD7-46F5-8F37-9CF287A08C52}" presName="composite2" presStyleCnt="0"/>
      <dgm:spPr/>
    </dgm:pt>
    <dgm:pt modelId="{720F4A63-8C67-45FF-BF48-F9C10E00BA8E}" type="pres">
      <dgm:prSet presAssocID="{D40CA725-BCD7-46F5-8F37-9CF287A08C52}" presName="background2" presStyleLbl="node2" presStyleIdx="0" presStyleCnt="2"/>
      <dgm:spPr/>
    </dgm:pt>
    <dgm:pt modelId="{887F0778-18DB-455D-8A3C-7F093F71A5EC}" type="pres">
      <dgm:prSet presAssocID="{D40CA725-BCD7-46F5-8F37-9CF287A08C5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D3E781-7A76-4D8A-BF5E-43C4846B0C61}" type="pres">
      <dgm:prSet presAssocID="{D40CA725-BCD7-46F5-8F37-9CF287A08C52}" presName="hierChild3" presStyleCnt="0"/>
      <dgm:spPr/>
    </dgm:pt>
    <dgm:pt modelId="{7E0BCD05-66EF-4D78-A607-559972D18A58}" type="pres">
      <dgm:prSet presAssocID="{756894E3-DA1E-4224-891D-DFF3FF7F3D9B}" presName="hierRoot1" presStyleCnt="0"/>
      <dgm:spPr/>
    </dgm:pt>
    <dgm:pt modelId="{C3B8B686-CA04-4C0C-B54A-21F4AD670BC0}" type="pres">
      <dgm:prSet presAssocID="{756894E3-DA1E-4224-891D-DFF3FF7F3D9B}" presName="composite" presStyleCnt="0"/>
      <dgm:spPr/>
    </dgm:pt>
    <dgm:pt modelId="{250CE184-0A70-44C9-BC14-188FC294302F}" type="pres">
      <dgm:prSet presAssocID="{756894E3-DA1E-4224-891D-DFF3FF7F3D9B}" presName="background" presStyleLbl="node0" presStyleIdx="1" presStyleCnt="3"/>
      <dgm:spPr/>
    </dgm:pt>
    <dgm:pt modelId="{19BDD1C8-9F57-4E00-AE9A-FEAFD34F58D5}" type="pres">
      <dgm:prSet presAssocID="{756894E3-DA1E-4224-891D-DFF3FF7F3D9B}" presName="text" presStyleLbl="fgAcc0" presStyleIdx="1" presStyleCnt="3" custLinFactNeighborX="476" custLinFactNeighborY="-22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E4F0A5-1FA3-471C-BACF-3BDF6DB4226E}" type="pres">
      <dgm:prSet presAssocID="{756894E3-DA1E-4224-891D-DFF3FF7F3D9B}" presName="hierChild2" presStyleCnt="0"/>
      <dgm:spPr/>
    </dgm:pt>
    <dgm:pt modelId="{B224C00A-1D75-4611-9FC9-5FBE7E186AB3}" type="pres">
      <dgm:prSet presAssocID="{4D5A84F3-BC94-4D10-BC18-D9D803293BB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3E30CCA-9C54-4CF0-B1C6-CA3FC5940A76}" type="pres">
      <dgm:prSet presAssocID="{1C86EDF2-644C-4396-AE39-56465A504C94}" presName="hierRoot2" presStyleCnt="0"/>
      <dgm:spPr/>
    </dgm:pt>
    <dgm:pt modelId="{12B7CDBC-EE32-48B3-9614-E2339B81D064}" type="pres">
      <dgm:prSet presAssocID="{1C86EDF2-644C-4396-AE39-56465A504C94}" presName="composite2" presStyleCnt="0"/>
      <dgm:spPr/>
    </dgm:pt>
    <dgm:pt modelId="{1548DF4A-EBBE-4510-A799-2755A6A79AB1}" type="pres">
      <dgm:prSet presAssocID="{1C86EDF2-644C-4396-AE39-56465A504C94}" presName="background2" presStyleLbl="node2" presStyleIdx="1" presStyleCnt="2"/>
      <dgm:spPr/>
      <dgm:t>
        <a:bodyPr/>
        <a:lstStyle/>
        <a:p>
          <a:endParaRPr lang="en-US"/>
        </a:p>
      </dgm:t>
    </dgm:pt>
    <dgm:pt modelId="{0785EC72-1767-4512-A1CE-6F8418D4D5BC}" type="pres">
      <dgm:prSet presAssocID="{1C86EDF2-644C-4396-AE39-56465A504C9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A9AC32-7A12-484A-864D-7E954C67EA35}" type="pres">
      <dgm:prSet presAssocID="{1C86EDF2-644C-4396-AE39-56465A504C94}" presName="hierChild3" presStyleCnt="0"/>
      <dgm:spPr/>
    </dgm:pt>
    <dgm:pt modelId="{1137D96F-6870-4385-A44A-4D2FB4C3003E}" type="pres">
      <dgm:prSet presAssocID="{FFDA9D4D-23D4-4408-B1D7-F9B5640AED13}" presName="hierRoot1" presStyleCnt="0"/>
      <dgm:spPr/>
    </dgm:pt>
    <dgm:pt modelId="{B1E8F01C-1F3E-47E2-B8F3-99E8D87F1C24}" type="pres">
      <dgm:prSet presAssocID="{FFDA9D4D-23D4-4408-B1D7-F9B5640AED13}" presName="composite" presStyleCnt="0"/>
      <dgm:spPr/>
    </dgm:pt>
    <dgm:pt modelId="{363677CA-4669-47CC-B0A4-2F8F42BF3856}" type="pres">
      <dgm:prSet presAssocID="{FFDA9D4D-23D4-4408-B1D7-F9B5640AED13}" presName="background" presStyleLbl="node0" presStyleIdx="2" presStyleCnt="3"/>
      <dgm:spPr/>
    </dgm:pt>
    <dgm:pt modelId="{2773B8EE-432A-4A2F-985B-B624DC078C92}" type="pres">
      <dgm:prSet presAssocID="{FFDA9D4D-23D4-4408-B1D7-F9B5640AED13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ABAB64-391F-404A-A12C-8B08A2F6C8A2}" type="pres">
      <dgm:prSet presAssocID="{FFDA9D4D-23D4-4408-B1D7-F9B5640AED13}" presName="hierChild2" presStyleCnt="0"/>
      <dgm:spPr/>
    </dgm:pt>
  </dgm:ptLst>
  <dgm:cxnLst>
    <dgm:cxn modelId="{BC8F51C3-ADD6-43F4-AA00-74D030334420}" type="presOf" srcId="{1C86EDF2-644C-4396-AE39-56465A504C94}" destId="{0785EC72-1767-4512-A1CE-6F8418D4D5BC}" srcOrd="0" destOrd="0" presId="urn:microsoft.com/office/officeart/2005/8/layout/hierarchy1"/>
    <dgm:cxn modelId="{962DD8A9-3E5A-44E2-97E5-F3160399784C}" type="presOf" srcId="{D40CA725-BCD7-46F5-8F37-9CF287A08C52}" destId="{887F0778-18DB-455D-8A3C-7F093F71A5EC}" srcOrd="0" destOrd="0" presId="urn:microsoft.com/office/officeart/2005/8/layout/hierarchy1"/>
    <dgm:cxn modelId="{78611036-D8CA-4E27-BFBE-B9D09B900184}" srcId="{756894E3-DA1E-4224-891D-DFF3FF7F3D9B}" destId="{1C86EDF2-644C-4396-AE39-56465A504C94}" srcOrd="0" destOrd="0" parTransId="{4D5A84F3-BC94-4D10-BC18-D9D803293BB5}" sibTransId="{86E74341-8C6A-4DC5-B460-E8DEDF47D020}"/>
    <dgm:cxn modelId="{FA0576A3-E1D8-423B-A068-FA93075F6D1E}" type="presOf" srcId="{6C1EE412-FC72-4BBE-B01A-EEA4313A4ABE}" destId="{84831C55-3BCB-44FB-9350-EC17519A950C}" srcOrd="0" destOrd="0" presId="urn:microsoft.com/office/officeart/2005/8/layout/hierarchy1"/>
    <dgm:cxn modelId="{A22513D1-68C9-49CF-BB79-BAFB9A499B39}" type="presOf" srcId="{DA8C732B-013C-4897-B0A1-F00EC7F8B7F9}" destId="{83D65C37-A4E9-4703-974C-07FF046FD222}" srcOrd="0" destOrd="0" presId="urn:microsoft.com/office/officeart/2005/8/layout/hierarchy1"/>
    <dgm:cxn modelId="{406F812B-CF78-4905-AD13-1F64C83C5E13}" srcId="{247B6E9A-9BEB-415D-A304-458A1D3749C8}" destId="{FFDA9D4D-23D4-4408-B1D7-F9B5640AED13}" srcOrd="2" destOrd="0" parTransId="{91141CA9-030D-4A4E-A177-F1130DC40CE2}" sibTransId="{29F11223-E507-41E0-9D0A-D902964FE853}"/>
    <dgm:cxn modelId="{EE483139-278E-4F5F-A943-80ED55B63C69}" type="presOf" srcId="{4D5A84F3-BC94-4D10-BC18-D9D803293BB5}" destId="{B224C00A-1D75-4611-9FC9-5FBE7E186AB3}" srcOrd="0" destOrd="0" presId="urn:microsoft.com/office/officeart/2005/8/layout/hierarchy1"/>
    <dgm:cxn modelId="{C900CF41-7BDD-4422-A4FC-5E920B0FB73E}" type="presOf" srcId="{247B6E9A-9BEB-415D-A304-458A1D3749C8}" destId="{FB89DAD4-BCB3-4D8C-84AD-1232743A2500}" srcOrd="0" destOrd="0" presId="urn:microsoft.com/office/officeart/2005/8/layout/hierarchy1"/>
    <dgm:cxn modelId="{27CD8D0B-1217-453E-AE05-99EF9E9F45AB}" srcId="{247B6E9A-9BEB-415D-A304-458A1D3749C8}" destId="{6C1EE412-FC72-4BBE-B01A-EEA4313A4ABE}" srcOrd="0" destOrd="0" parTransId="{433A5005-B0C7-4590-9C39-BC76345C8F2B}" sibTransId="{4B7BBDCF-704C-4D0A-A37E-8136366B205D}"/>
    <dgm:cxn modelId="{0693C180-836F-41AF-8316-F1D2A2CFDFF2}" type="presOf" srcId="{FFDA9D4D-23D4-4408-B1D7-F9B5640AED13}" destId="{2773B8EE-432A-4A2F-985B-B624DC078C92}" srcOrd="0" destOrd="0" presId="urn:microsoft.com/office/officeart/2005/8/layout/hierarchy1"/>
    <dgm:cxn modelId="{1A5328EE-F0B1-4CCB-92C0-28614EAAFF7B}" type="presOf" srcId="{756894E3-DA1E-4224-891D-DFF3FF7F3D9B}" destId="{19BDD1C8-9F57-4E00-AE9A-FEAFD34F58D5}" srcOrd="0" destOrd="0" presId="urn:microsoft.com/office/officeart/2005/8/layout/hierarchy1"/>
    <dgm:cxn modelId="{C77493CE-8DC8-485D-A9E3-D36936D3DF11}" srcId="{6C1EE412-FC72-4BBE-B01A-EEA4313A4ABE}" destId="{D40CA725-BCD7-46F5-8F37-9CF287A08C52}" srcOrd="0" destOrd="0" parTransId="{DA8C732B-013C-4897-B0A1-F00EC7F8B7F9}" sibTransId="{10AEE8E3-B025-41DD-AA6E-5B9700ECF026}"/>
    <dgm:cxn modelId="{E7680974-42BF-40C6-9B5C-DC68B9591DD0}" srcId="{247B6E9A-9BEB-415D-A304-458A1D3749C8}" destId="{756894E3-DA1E-4224-891D-DFF3FF7F3D9B}" srcOrd="1" destOrd="0" parTransId="{CDF36C1E-4A3A-4A24-BD42-33B37FD480CC}" sibTransId="{5F4A61BF-B418-4EE4-AE0B-71FDBF8023BF}"/>
    <dgm:cxn modelId="{5BE69BBD-B1B7-4270-90D9-A47F2B02819F}" type="presParOf" srcId="{FB89DAD4-BCB3-4D8C-84AD-1232743A2500}" destId="{C9248365-B08F-4BD6-8D7A-7269F0E031C5}" srcOrd="0" destOrd="0" presId="urn:microsoft.com/office/officeart/2005/8/layout/hierarchy1"/>
    <dgm:cxn modelId="{63A44CA3-D7AD-4270-93E8-19F451FE02A5}" type="presParOf" srcId="{C9248365-B08F-4BD6-8D7A-7269F0E031C5}" destId="{A52D2316-C5B6-4501-A769-0FDDFBE88D1F}" srcOrd="0" destOrd="0" presId="urn:microsoft.com/office/officeart/2005/8/layout/hierarchy1"/>
    <dgm:cxn modelId="{2F5B0390-B6A6-480E-B8F2-64E1C203F187}" type="presParOf" srcId="{A52D2316-C5B6-4501-A769-0FDDFBE88D1F}" destId="{906B7111-9FC2-4D76-9F42-567AA499C884}" srcOrd="0" destOrd="0" presId="urn:microsoft.com/office/officeart/2005/8/layout/hierarchy1"/>
    <dgm:cxn modelId="{F6D40C1F-5073-44CE-A2F0-9CE7656BC72F}" type="presParOf" srcId="{A52D2316-C5B6-4501-A769-0FDDFBE88D1F}" destId="{84831C55-3BCB-44FB-9350-EC17519A950C}" srcOrd="1" destOrd="0" presId="urn:microsoft.com/office/officeart/2005/8/layout/hierarchy1"/>
    <dgm:cxn modelId="{B48C0673-AE3C-45BF-B6C8-112EEBB883AE}" type="presParOf" srcId="{C9248365-B08F-4BD6-8D7A-7269F0E031C5}" destId="{2E46001E-D973-4929-AEBD-DE9E34251466}" srcOrd="1" destOrd="0" presId="urn:microsoft.com/office/officeart/2005/8/layout/hierarchy1"/>
    <dgm:cxn modelId="{215A6EED-A99D-4F38-9575-5C1872E93850}" type="presParOf" srcId="{2E46001E-D973-4929-AEBD-DE9E34251466}" destId="{83D65C37-A4E9-4703-974C-07FF046FD222}" srcOrd="0" destOrd="0" presId="urn:microsoft.com/office/officeart/2005/8/layout/hierarchy1"/>
    <dgm:cxn modelId="{FACCEB73-6B12-44F3-B731-031FA3FBD6C8}" type="presParOf" srcId="{2E46001E-D973-4929-AEBD-DE9E34251466}" destId="{77A644D0-6168-43C5-A2BA-859F66481A49}" srcOrd="1" destOrd="0" presId="urn:microsoft.com/office/officeart/2005/8/layout/hierarchy1"/>
    <dgm:cxn modelId="{16125B7F-8DEC-4670-B779-A4450C58543B}" type="presParOf" srcId="{77A644D0-6168-43C5-A2BA-859F66481A49}" destId="{45AFA890-E02C-4AE6-AC1C-E1B4590E2293}" srcOrd="0" destOrd="0" presId="urn:microsoft.com/office/officeart/2005/8/layout/hierarchy1"/>
    <dgm:cxn modelId="{433B3C45-F829-489F-85D2-6FA57257C4B9}" type="presParOf" srcId="{45AFA890-E02C-4AE6-AC1C-E1B4590E2293}" destId="{720F4A63-8C67-45FF-BF48-F9C10E00BA8E}" srcOrd="0" destOrd="0" presId="urn:microsoft.com/office/officeart/2005/8/layout/hierarchy1"/>
    <dgm:cxn modelId="{376C8670-B8C8-4AD5-A8AE-FE9E29DFE68F}" type="presParOf" srcId="{45AFA890-E02C-4AE6-AC1C-E1B4590E2293}" destId="{887F0778-18DB-455D-8A3C-7F093F71A5EC}" srcOrd="1" destOrd="0" presId="urn:microsoft.com/office/officeart/2005/8/layout/hierarchy1"/>
    <dgm:cxn modelId="{31D521C1-1219-4CBD-A87B-C87EA7FDBB26}" type="presParOf" srcId="{77A644D0-6168-43C5-A2BA-859F66481A49}" destId="{3AD3E781-7A76-4D8A-BF5E-43C4846B0C61}" srcOrd="1" destOrd="0" presId="urn:microsoft.com/office/officeart/2005/8/layout/hierarchy1"/>
    <dgm:cxn modelId="{8E2E6492-D9EC-4AE7-BB2E-D28202864C3D}" type="presParOf" srcId="{FB89DAD4-BCB3-4D8C-84AD-1232743A2500}" destId="{7E0BCD05-66EF-4D78-A607-559972D18A58}" srcOrd="1" destOrd="0" presId="urn:microsoft.com/office/officeart/2005/8/layout/hierarchy1"/>
    <dgm:cxn modelId="{76C29D6E-FCF1-46E6-8079-C2E4BB4DF708}" type="presParOf" srcId="{7E0BCD05-66EF-4D78-A607-559972D18A58}" destId="{C3B8B686-CA04-4C0C-B54A-21F4AD670BC0}" srcOrd="0" destOrd="0" presId="urn:microsoft.com/office/officeart/2005/8/layout/hierarchy1"/>
    <dgm:cxn modelId="{962062C5-7E2E-49BA-8DF0-5D1D93EB2EA6}" type="presParOf" srcId="{C3B8B686-CA04-4C0C-B54A-21F4AD670BC0}" destId="{250CE184-0A70-44C9-BC14-188FC294302F}" srcOrd="0" destOrd="0" presId="urn:microsoft.com/office/officeart/2005/8/layout/hierarchy1"/>
    <dgm:cxn modelId="{89578CE3-2C01-4868-8258-5EC047A51D33}" type="presParOf" srcId="{C3B8B686-CA04-4C0C-B54A-21F4AD670BC0}" destId="{19BDD1C8-9F57-4E00-AE9A-FEAFD34F58D5}" srcOrd="1" destOrd="0" presId="urn:microsoft.com/office/officeart/2005/8/layout/hierarchy1"/>
    <dgm:cxn modelId="{39995F84-FCEA-457C-8602-8EB1F1AE273B}" type="presParOf" srcId="{7E0BCD05-66EF-4D78-A607-559972D18A58}" destId="{BDE4F0A5-1FA3-471C-BACF-3BDF6DB4226E}" srcOrd="1" destOrd="0" presId="urn:microsoft.com/office/officeart/2005/8/layout/hierarchy1"/>
    <dgm:cxn modelId="{BC4721C3-2013-4B43-8E6E-2DD5C534A41C}" type="presParOf" srcId="{BDE4F0A5-1FA3-471C-BACF-3BDF6DB4226E}" destId="{B224C00A-1D75-4611-9FC9-5FBE7E186AB3}" srcOrd="0" destOrd="0" presId="urn:microsoft.com/office/officeart/2005/8/layout/hierarchy1"/>
    <dgm:cxn modelId="{3EF22881-954F-44DB-B146-84D862D6075E}" type="presParOf" srcId="{BDE4F0A5-1FA3-471C-BACF-3BDF6DB4226E}" destId="{23E30CCA-9C54-4CF0-B1C6-CA3FC5940A76}" srcOrd="1" destOrd="0" presId="urn:microsoft.com/office/officeart/2005/8/layout/hierarchy1"/>
    <dgm:cxn modelId="{1F5A3783-1B7C-41B7-829B-2B5D4E3E9CA6}" type="presParOf" srcId="{23E30CCA-9C54-4CF0-B1C6-CA3FC5940A76}" destId="{12B7CDBC-EE32-48B3-9614-E2339B81D064}" srcOrd="0" destOrd="0" presId="urn:microsoft.com/office/officeart/2005/8/layout/hierarchy1"/>
    <dgm:cxn modelId="{05263A98-4AEA-4139-B89C-D7EE711C6B03}" type="presParOf" srcId="{12B7CDBC-EE32-48B3-9614-E2339B81D064}" destId="{1548DF4A-EBBE-4510-A799-2755A6A79AB1}" srcOrd="0" destOrd="0" presId="urn:microsoft.com/office/officeart/2005/8/layout/hierarchy1"/>
    <dgm:cxn modelId="{CC77AC04-C2EF-42AD-92B9-68B20F0F985A}" type="presParOf" srcId="{12B7CDBC-EE32-48B3-9614-E2339B81D064}" destId="{0785EC72-1767-4512-A1CE-6F8418D4D5BC}" srcOrd="1" destOrd="0" presId="urn:microsoft.com/office/officeart/2005/8/layout/hierarchy1"/>
    <dgm:cxn modelId="{1793B731-A7CD-47A0-8361-BE55FC2D6409}" type="presParOf" srcId="{23E30CCA-9C54-4CF0-B1C6-CA3FC5940A76}" destId="{02A9AC32-7A12-484A-864D-7E954C67EA35}" srcOrd="1" destOrd="0" presId="urn:microsoft.com/office/officeart/2005/8/layout/hierarchy1"/>
    <dgm:cxn modelId="{17BEECEC-D3F2-402A-BA80-CF77A3365378}" type="presParOf" srcId="{FB89DAD4-BCB3-4D8C-84AD-1232743A2500}" destId="{1137D96F-6870-4385-A44A-4D2FB4C3003E}" srcOrd="2" destOrd="0" presId="urn:microsoft.com/office/officeart/2005/8/layout/hierarchy1"/>
    <dgm:cxn modelId="{C25728E5-EE42-4AE9-8235-EE805966D6FA}" type="presParOf" srcId="{1137D96F-6870-4385-A44A-4D2FB4C3003E}" destId="{B1E8F01C-1F3E-47E2-B8F3-99E8D87F1C24}" srcOrd="0" destOrd="0" presId="urn:microsoft.com/office/officeart/2005/8/layout/hierarchy1"/>
    <dgm:cxn modelId="{4C17AD0F-B74F-4838-8643-FFE839836EC8}" type="presParOf" srcId="{B1E8F01C-1F3E-47E2-B8F3-99E8D87F1C24}" destId="{363677CA-4669-47CC-B0A4-2F8F42BF3856}" srcOrd="0" destOrd="0" presId="urn:microsoft.com/office/officeart/2005/8/layout/hierarchy1"/>
    <dgm:cxn modelId="{70A9EAD3-2B2A-4581-A05E-747F0F071F10}" type="presParOf" srcId="{B1E8F01C-1F3E-47E2-B8F3-99E8D87F1C24}" destId="{2773B8EE-432A-4A2F-985B-B624DC078C92}" srcOrd="1" destOrd="0" presId="urn:microsoft.com/office/officeart/2005/8/layout/hierarchy1"/>
    <dgm:cxn modelId="{4F7F8DA7-CF3F-400A-8B46-76EC7C6C666C}" type="presParOf" srcId="{1137D96F-6870-4385-A44A-4D2FB4C3003E}" destId="{13ABAB64-391F-404A-A12C-8B08A2F6C8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47B6E9A-9BEB-415D-A304-458A1D3749C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C1EE412-FC72-4BBE-B01A-EEA4313A4ABE}">
      <dgm:prSet custT="1"/>
      <dgm:spPr/>
      <dgm:t>
        <a:bodyPr/>
        <a:lstStyle/>
        <a:p>
          <a:r>
            <a:rPr lang="en-US" sz="1600" b="0" i="0" u="none" dirty="0" smtClean="0"/>
            <a:t>New degree</a:t>
          </a:r>
          <a:endParaRPr lang="en-US" sz="1600" b="0" i="0" u="none" dirty="0"/>
        </a:p>
      </dgm:t>
    </dgm:pt>
    <dgm:pt modelId="{433A5005-B0C7-4590-9C39-BC76345C8F2B}" type="parTrans" cxnId="{27CD8D0B-1217-453E-AE05-99EF9E9F45AB}">
      <dgm:prSet/>
      <dgm:spPr/>
      <dgm:t>
        <a:bodyPr/>
        <a:lstStyle/>
        <a:p>
          <a:endParaRPr lang="en-US"/>
        </a:p>
      </dgm:t>
    </dgm:pt>
    <dgm:pt modelId="{4B7BBDCF-704C-4D0A-A37E-8136366B205D}" type="sibTrans" cxnId="{27CD8D0B-1217-453E-AE05-99EF9E9F45AB}">
      <dgm:prSet/>
      <dgm:spPr/>
      <dgm:t>
        <a:bodyPr/>
        <a:lstStyle/>
        <a:p>
          <a:endParaRPr lang="en-US"/>
        </a:p>
      </dgm:t>
    </dgm:pt>
    <dgm:pt modelId="{893891C8-29E6-42B6-A34D-F0B38D7A65E0}">
      <dgm:prSet custT="1"/>
      <dgm:spPr/>
      <dgm:t>
        <a:bodyPr/>
        <a:lstStyle/>
        <a:p>
          <a:r>
            <a:rPr lang="en-US" sz="1500" b="0" i="0" u="none" dirty="0" smtClean="0"/>
            <a:t>New or updated courses in the existing degree(s)</a:t>
          </a:r>
          <a:endParaRPr lang="en-US" sz="1500" dirty="0"/>
        </a:p>
      </dgm:t>
    </dgm:pt>
    <dgm:pt modelId="{042B9263-D59B-41EA-A994-DA5EA314F888}" type="parTrans" cxnId="{157F6174-E190-4AFB-8CA5-0CA9A16AFA75}">
      <dgm:prSet/>
      <dgm:spPr/>
      <dgm:t>
        <a:bodyPr/>
        <a:lstStyle/>
        <a:p>
          <a:endParaRPr lang="en-US"/>
        </a:p>
      </dgm:t>
    </dgm:pt>
    <dgm:pt modelId="{07359D4F-3A24-4906-AD21-7F2E893E4BB3}" type="sibTrans" cxnId="{157F6174-E190-4AFB-8CA5-0CA9A16AFA75}">
      <dgm:prSet/>
      <dgm:spPr/>
      <dgm:t>
        <a:bodyPr/>
        <a:lstStyle/>
        <a:p>
          <a:endParaRPr lang="en-US"/>
        </a:p>
      </dgm:t>
    </dgm:pt>
    <dgm:pt modelId="{C5591E07-E9F2-463A-B6CC-A3B6DB12A494}">
      <dgm:prSet custT="1"/>
      <dgm:spPr/>
      <dgm:t>
        <a:bodyPr/>
        <a:lstStyle/>
        <a:p>
          <a:r>
            <a:rPr lang="fr-BE" sz="1500" b="0" i="0" u="none" dirty="0" smtClean="0"/>
            <a:t>Official </a:t>
          </a:r>
          <a:r>
            <a:rPr lang="fr-BE" sz="1500" b="0" i="0" u="none" dirty="0" err="1" smtClean="0"/>
            <a:t>Accreditations</a:t>
          </a:r>
          <a:r>
            <a:rPr lang="fr-BE" sz="1500" b="0" i="0" u="none" dirty="0" smtClean="0"/>
            <a:t> </a:t>
          </a:r>
          <a:endParaRPr lang="fr-BE" sz="1500" dirty="0"/>
        </a:p>
      </dgm:t>
    </dgm:pt>
    <dgm:pt modelId="{B1E6D6D3-1C51-493D-99C3-37845CF36F19}" type="parTrans" cxnId="{9B622B99-6773-4AE7-B63C-18A7E693F865}">
      <dgm:prSet/>
      <dgm:spPr/>
      <dgm:t>
        <a:bodyPr/>
        <a:lstStyle/>
        <a:p>
          <a:endParaRPr lang="en-US"/>
        </a:p>
      </dgm:t>
    </dgm:pt>
    <dgm:pt modelId="{CD24FDD7-8C40-43A8-9042-799B727423E6}" type="sibTrans" cxnId="{9B622B99-6773-4AE7-B63C-18A7E693F865}">
      <dgm:prSet/>
      <dgm:spPr/>
      <dgm:t>
        <a:bodyPr/>
        <a:lstStyle/>
        <a:p>
          <a:endParaRPr lang="en-US"/>
        </a:p>
      </dgm:t>
    </dgm:pt>
    <dgm:pt modelId="{EDE2AF82-841D-4FAB-936F-42DC95CF4757}">
      <dgm:prSet custT="1"/>
      <dgm:spPr/>
      <dgm:t>
        <a:bodyPr/>
        <a:lstStyle/>
        <a:p>
          <a:r>
            <a:rPr lang="en-US" sz="1500" b="0" i="0" u="none" dirty="0" smtClean="0"/>
            <a:t>Training for academic staff</a:t>
          </a:r>
          <a:endParaRPr lang="en-US" sz="1500" dirty="0"/>
        </a:p>
      </dgm:t>
    </dgm:pt>
    <dgm:pt modelId="{64C508C5-2144-4549-9538-C42E34D30827}" type="parTrans" cxnId="{9AF12C05-958D-4BA4-A04B-FF64CDA7E7BA}">
      <dgm:prSet/>
      <dgm:spPr/>
      <dgm:t>
        <a:bodyPr/>
        <a:lstStyle/>
        <a:p>
          <a:endParaRPr lang="en-US"/>
        </a:p>
      </dgm:t>
    </dgm:pt>
    <dgm:pt modelId="{FF985AEB-600C-4478-BAB2-3E960A1D298A}" type="sibTrans" cxnId="{9AF12C05-958D-4BA4-A04B-FF64CDA7E7BA}">
      <dgm:prSet/>
      <dgm:spPr/>
      <dgm:t>
        <a:bodyPr/>
        <a:lstStyle/>
        <a:p>
          <a:endParaRPr lang="en-US"/>
        </a:p>
      </dgm:t>
    </dgm:pt>
    <dgm:pt modelId="{F8351D59-A094-4626-A12E-2366F6CAC03B}">
      <dgm:prSet custT="1"/>
      <dgm:spPr/>
      <dgm:t>
        <a:bodyPr/>
        <a:lstStyle/>
        <a:p>
          <a:r>
            <a:rPr lang="en-US" sz="1400" b="0" i="0" u="none" dirty="0" smtClean="0"/>
            <a:t>Memorandum of Understanding HEI/Industries</a:t>
          </a:r>
          <a:endParaRPr lang="en-US" sz="1400" dirty="0"/>
        </a:p>
      </dgm:t>
    </dgm:pt>
    <dgm:pt modelId="{22E7722D-7066-4A77-A5B3-C31037FC1D6C}" type="parTrans" cxnId="{D32A5C55-B274-48D5-B420-B63B8E753660}">
      <dgm:prSet/>
      <dgm:spPr/>
      <dgm:t>
        <a:bodyPr/>
        <a:lstStyle/>
        <a:p>
          <a:endParaRPr lang="en-US"/>
        </a:p>
      </dgm:t>
    </dgm:pt>
    <dgm:pt modelId="{5F6512A0-AA70-4CF2-96C6-629D5266014F}" type="sibTrans" cxnId="{D32A5C55-B274-48D5-B420-B63B8E753660}">
      <dgm:prSet/>
      <dgm:spPr/>
      <dgm:t>
        <a:bodyPr/>
        <a:lstStyle/>
        <a:p>
          <a:endParaRPr lang="en-US"/>
        </a:p>
      </dgm:t>
    </dgm:pt>
    <dgm:pt modelId="{47E7F40C-5EA4-4587-8F85-7B11914CB2FC}">
      <dgm:prSet custT="1"/>
      <dgm:spPr/>
      <dgm:t>
        <a:bodyPr/>
        <a:lstStyle/>
        <a:p>
          <a:r>
            <a:rPr lang="en-US" sz="1400" b="0" i="0" u="none" dirty="0" smtClean="0"/>
            <a:t>List of developed courses, teaching materials, syllabus for all courses, credits</a:t>
          </a:r>
          <a:endParaRPr lang="en-US" sz="1600" b="0" i="0" u="none" dirty="0"/>
        </a:p>
      </dgm:t>
    </dgm:pt>
    <dgm:pt modelId="{21FA3FEC-1B62-43AF-B88E-C169E7C2C593}" type="parTrans" cxnId="{F28B3DFD-F42B-435A-B9D4-8CF2856461B3}">
      <dgm:prSet/>
      <dgm:spPr/>
      <dgm:t>
        <a:bodyPr/>
        <a:lstStyle/>
        <a:p>
          <a:endParaRPr lang="en-US"/>
        </a:p>
      </dgm:t>
    </dgm:pt>
    <dgm:pt modelId="{838C695C-C53A-48EB-AF67-C5E83B70A92E}" type="sibTrans" cxnId="{F28B3DFD-F42B-435A-B9D4-8CF2856461B3}">
      <dgm:prSet/>
      <dgm:spPr/>
      <dgm:t>
        <a:bodyPr/>
        <a:lstStyle/>
        <a:p>
          <a:endParaRPr lang="en-US"/>
        </a:p>
      </dgm:t>
    </dgm:pt>
    <dgm:pt modelId="{64C1CD94-9840-4228-B0B8-8ABD7E241CE6}">
      <dgm:prSet/>
      <dgm:spPr/>
      <dgm:t>
        <a:bodyPr/>
        <a:lstStyle/>
        <a:p>
          <a:r>
            <a:rPr lang="fr-BE" dirty="0" smtClean="0"/>
            <a:t>For </a:t>
          </a:r>
          <a:r>
            <a:rPr lang="fr-BE" dirty="0" err="1" smtClean="0"/>
            <a:t>each</a:t>
          </a:r>
          <a:r>
            <a:rPr lang="fr-BE" dirty="0" smtClean="0"/>
            <a:t> course: </a:t>
          </a:r>
          <a:r>
            <a:rPr lang="fr-BE" dirty="0" err="1" smtClean="0"/>
            <a:t>learning</a:t>
          </a:r>
          <a:r>
            <a:rPr lang="fr-BE" dirty="0" smtClean="0"/>
            <a:t> </a:t>
          </a:r>
          <a:r>
            <a:rPr lang="fr-BE" dirty="0" err="1" smtClean="0"/>
            <a:t>outcomes</a:t>
          </a:r>
          <a:r>
            <a:rPr lang="fr-BE" dirty="0" smtClean="0"/>
            <a:t>, </a:t>
          </a:r>
          <a:r>
            <a:rPr lang="fr-BE" dirty="0" err="1" smtClean="0"/>
            <a:t>teaching</a:t>
          </a:r>
          <a:r>
            <a:rPr lang="fr-BE" dirty="0" smtClean="0"/>
            <a:t> </a:t>
          </a:r>
          <a:r>
            <a:rPr lang="fr-BE" dirty="0" err="1" smtClean="0"/>
            <a:t>materials</a:t>
          </a:r>
          <a:r>
            <a:rPr lang="fr-BE" dirty="0" smtClean="0"/>
            <a:t>, </a:t>
          </a:r>
          <a:r>
            <a:rPr lang="fr-BE" dirty="0" err="1" smtClean="0"/>
            <a:t>credits</a:t>
          </a:r>
          <a:r>
            <a:rPr lang="fr-BE" dirty="0" smtClean="0"/>
            <a:t>, exam </a:t>
          </a:r>
          <a:r>
            <a:rPr lang="fr-BE" dirty="0" err="1" smtClean="0"/>
            <a:t>typology</a:t>
          </a:r>
          <a:endParaRPr lang="en-US" dirty="0"/>
        </a:p>
      </dgm:t>
    </dgm:pt>
    <dgm:pt modelId="{CAEEFCA2-056C-4374-BA58-9CBC41101C24}" type="parTrans" cxnId="{F3FA7BF6-CCAB-4F8F-91CF-A9C2FD76A693}">
      <dgm:prSet/>
      <dgm:spPr/>
      <dgm:t>
        <a:bodyPr/>
        <a:lstStyle/>
        <a:p>
          <a:endParaRPr lang="en-US"/>
        </a:p>
      </dgm:t>
    </dgm:pt>
    <dgm:pt modelId="{29B35239-FCA2-44CA-81C4-CA6AA809C969}" type="sibTrans" cxnId="{F3FA7BF6-CCAB-4F8F-91CF-A9C2FD76A693}">
      <dgm:prSet/>
      <dgm:spPr/>
      <dgm:t>
        <a:bodyPr/>
        <a:lstStyle/>
        <a:p>
          <a:endParaRPr lang="en-US"/>
        </a:p>
      </dgm:t>
    </dgm:pt>
    <dgm:pt modelId="{89B0E520-87C8-4E4F-95F8-69459A581FDC}">
      <dgm:prSet/>
      <dgm:spPr/>
      <dgm:t>
        <a:bodyPr/>
        <a:lstStyle/>
        <a:p>
          <a:r>
            <a:rPr lang="fr-BE" dirty="0" smtClean="0"/>
            <a:t>Document </a:t>
          </a:r>
          <a:r>
            <a:rPr lang="fr-BE" dirty="0" err="1" smtClean="0"/>
            <a:t>delivered</a:t>
          </a:r>
          <a:r>
            <a:rPr lang="fr-BE" dirty="0" smtClean="0"/>
            <a:t> by the </a:t>
          </a:r>
          <a:r>
            <a:rPr lang="fr-BE" dirty="0" err="1" smtClean="0"/>
            <a:t>competent</a:t>
          </a:r>
          <a:r>
            <a:rPr lang="fr-BE" dirty="0" smtClean="0"/>
            <a:t> </a:t>
          </a:r>
          <a:r>
            <a:rPr lang="fr-BE" dirty="0" err="1" smtClean="0"/>
            <a:t>authority</a:t>
          </a:r>
          <a:endParaRPr lang="fr-BE" dirty="0"/>
        </a:p>
      </dgm:t>
    </dgm:pt>
    <dgm:pt modelId="{51674012-FFDB-4780-BFA8-1907C543F370}" type="parTrans" cxnId="{12C4B62D-4E70-428C-80EE-B6C427F87248}">
      <dgm:prSet/>
      <dgm:spPr/>
      <dgm:t>
        <a:bodyPr/>
        <a:lstStyle/>
        <a:p>
          <a:endParaRPr lang="en-US"/>
        </a:p>
      </dgm:t>
    </dgm:pt>
    <dgm:pt modelId="{915FAE41-EFF3-46E4-8758-273C3C2BEF35}" type="sibTrans" cxnId="{12C4B62D-4E70-428C-80EE-B6C427F87248}">
      <dgm:prSet/>
      <dgm:spPr/>
      <dgm:t>
        <a:bodyPr/>
        <a:lstStyle/>
        <a:p>
          <a:endParaRPr lang="en-US"/>
        </a:p>
      </dgm:t>
    </dgm:pt>
    <dgm:pt modelId="{FB89DAD4-BCB3-4D8C-84AD-1232743A2500}" type="pres">
      <dgm:prSet presAssocID="{247B6E9A-9BEB-415D-A304-458A1D3749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248365-B08F-4BD6-8D7A-7269F0E031C5}" type="pres">
      <dgm:prSet presAssocID="{6C1EE412-FC72-4BBE-B01A-EEA4313A4ABE}" presName="hierRoot1" presStyleCnt="0"/>
      <dgm:spPr/>
    </dgm:pt>
    <dgm:pt modelId="{A52D2316-C5B6-4501-A769-0FDDFBE88D1F}" type="pres">
      <dgm:prSet presAssocID="{6C1EE412-FC72-4BBE-B01A-EEA4313A4ABE}" presName="composite" presStyleCnt="0"/>
      <dgm:spPr/>
    </dgm:pt>
    <dgm:pt modelId="{906B7111-9FC2-4D76-9F42-567AA499C884}" type="pres">
      <dgm:prSet presAssocID="{6C1EE412-FC72-4BBE-B01A-EEA4313A4ABE}" presName="background" presStyleLbl="node0" presStyleIdx="0" presStyleCnt="5"/>
      <dgm:spPr/>
    </dgm:pt>
    <dgm:pt modelId="{84831C55-3BCB-44FB-9350-EC17519A950C}" type="pres">
      <dgm:prSet presAssocID="{6C1EE412-FC72-4BBE-B01A-EEA4313A4ABE}" presName="text" presStyleLbl="fgAcc0" presStyleIdx="0" presStyleCnt="5" custLinFactNeighborX="4314" custLinFactNeighborY="-40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46001E-D973-4929-AEBD-DE9E34251466}" type="pres">
      <dgm:prSet presAssocID="{6C1EE412-FC72-4BBE-B01A-EEA4313A4ABE}" presName="hierChild2" presStyleCnt="0"/>
      <dgm:spPr/>
    </dgm:pt>
    <dgm:pt modelId="{716800D9-08D4-414E-8145-69595F73E599}" type="pres">
      <dgm:prSet presAssocID="{21FA3FEC-1B62-43AF-B88E-C169E7C2C593}" presName="Name10" presStyleLbl="parChTrans1D2" presStyleIdx="0" presStyleCnt="3"/>
      <dgm:spPr/>
      <dgm:t>
        <a:bodyPr/>
        <a:lstStyle/>
        <a:p>
          <a:endParaRPr lang="en-US"/>
        </a:p>
      </dgm:t>
    </dgm:pt>
    <dgm:pt modelId="{222F9393-0339-4E06-B1EB-33504A5F3348}" type="pres">
      <dgm:prSet presAssocID="{47E7F40C-5EA4-4587-8F85-7B11914CB2FC}" presName="hierRoot2" presStyleCnt="0"/>
      <dgm:spPr/>
    </dgm:pt>
    <dgm:pt modelId="{B48BC325-FF98-4156-8854-5F1F6D27AAD3}" type="pres">
      <dgm:prSet presAssocID="{47E7F40C-5EA4-4587-8F85-7B11914CB2FC}" presName="composite2" presStyleCnt="0"/>
      <dgm:spPr/>
    </dgm:pt>
    <dgm:pt modelId="{E69A1BCD-1A33-42B5-9447-C91C50A7668F}" type="pres">
      <dgm:prSet presAssocID="{47E7F40C-5EA4-4587-8F85-7B11914CB2FC}" presName="background2" presStyleLbl="node2" presStyleIdx="0" presStyleCnt="3"/>
      <dgm:spPr/>
      <dgm:t>
        <a:bodyPr/>
        <a:lstStyle/>
        <a:p>
          <a:endParaRPr lang="en-US"/>
        </a:p>
      </dgm:t>
    </dgm:pt>
    <dgm:pt modelId="{968A6565-4F66-49F7-BA94-96D7F3E820B3}" type="pres">
      <dgm:prSet presAssocID="{47E7F40C-5EA4-4587-8F85-7B11914CB2FC}" presName="text2" presStyleLbl="fgAcc2" presStyleIdx="0" presStyleCnt="3" custScaleX="106709" custLinFactNeighborX="0" custLinFactNeighborY="-36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4F441D-DF3C-49E5-80B8-973D70AC2770}" type="pres">
      <dgm:prSet presAssocID="{47E7F40C-5EA4-4587-8F85-7B11914CB2FC}" presName="hierChild3" presStyleCnt="0"/>
      <dgm:spPr/>
    </dgm:pt>
    <dgm:pt modelId="{6E065FA1-EDDB-4B47-BECA-AF3D9BBD5B73}" type="pres">
      <dgm:prSet presAssocID="{893891C8-29E6-42B6-A34D-F0B38D7A65E0}" presName="hierRoot1" presStyleCnt="0"/>
      <dgm:spPr/>
    </dgm:pt>
    <dgm:pt modelId="{64DCC7DF-2CC7-4B17-B0F5-6EFDDB0FABE9}" type="pres">
      <dgm:prSet presAssocID="{893891C8-29E6-42B6-A34D-F0B38D7A65E0}" presName="composite" presStyleCnt="0"/>
      <dgm:spPr/>
    </dgm:pt>
    <dgm:pt modelId="{C3BE158D-847C-4AEA-B72F-B1E461B14362}" type="pres">
      <dgm:prSet presAssocID="{893891C8-29E6-42B6-A34D-F0B38D7A65E0}" presName="background" presStyleLbl="node0" presStyleIdx="1" presStyleCnt="5"/>
      <dgm:spPr/>
    </dgm:pt>
    <dgm:pt modelId="{2141CA24-9F44-4705-BBC3-C380C76D8BC3}" type="pres">
      <dgm:prSet presAssocID="{893891C8-29E6-42B6-A34D-F0B38D7A65E0}" presName="text" presStyleLbl="fgAcc0" presStyleIdx="1" presStyleCnt="5" custLinFactNeighborX="0" custLinFactNeighborY="-343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04911D-6BCB-4B52-8BE4-872B000CDCDE}" type="pres">
      <dgm:prSet presAssocID="{893891C8-29E6-42B6-A34D-F0B38D7A65E0}" presName="hierChild2" presStyleCnt="0"/>
      <dgm:spPr/>
    </dgm:pt>
    <dgm:pt modelId="{F21B638A-FB53-449E-B0BA-3AA9B8164282}" type="pres">
      <dgm:prSet presAssocID="{CAEEFCA2-056C-4374-BA58-9CBC41101C24}" presName="Name10" presStyleLbl="parChTrans1D2" presStyleIdx="1" presStyleCnt="3"/>
      <dgm:spPr/>
      <dgm:t>
        <a:bodyPr/>
        <a:lstStyle/>
        <a:p>
          <a:endParaRPr lang="en-US"/>
        </a:p>
      </dgm:t>
    </dgm:pt>
    <dgm:pt modelId="{F9BA151C-F47A-400A-BD7E-BAB63C9DD64B}" type="pres">
      <dgm:prSet presAssocID="{64C1CD94-9840-4228-B0B8-8ABD7E241CE6}" presName="hierRoot2" presStyleCnt="0"/>
      <dgm:spPr/>
    </dgm:pt>
    <dgm:pt modelId="{B9FA829F-5C3F-45C8-A8B9-657A1D9E74E5}" type="pres">
      <dgm:prSet presAssocID="{64C1CD94-9840-4228-B0B8-8ABD7E241CE6}" presName="composite2" presStyleCnt="0"/>
      <dgm:spPr/>
    </dgm:pt>
    <dgm:pt modelId="{00EFE6BC-BE2A-47F4-A5CB-192E47C5640D}" type="pres">
      <dgm:prSet presAssocID="{64C1CD94-9840-4228-B0B8-8ABD7E241CE6}" presName="background2" presStyleLbl="node2" presStyleIdx="1" presStyleCnt="3"/>
      <dgm:spPr/>
    </dgm:pt>
    <dgm:pt modelId="{952DA613-2946-447D-B171-B5889CFAFAF8}" type="pres">
      <dgm:prSet presAssocID="{64C1CD94-9840-4228-B0B8-8ABD7E241CE6}" presName="text2" presStyleLbl="fgAcc2" presStyleIdx="1" presStyleCnt="3" custLinFactNeighborX="0" custLinFactNeighborY="-302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716D40-D481-4C1F-9503-CDAE4B36F3A4}" type="pres">
      <dgm:prSet presAssocID="{64C1CD94-9840-4228-B0B8-8ABD7E241CE6}" presName="hierChild3" presStyleCnt="0"/>
      <dgm:spPr/>
    </dgm:pt>
    <dgm:pt modelId="{0492B088-FF8C-4863-A90C-B964A48B3AD1}" type="pres">
      <dgm:prSet presAssocID="{C5591E07-E9F2-463A-B6CC-A3B6DB12A494}" presName="hierRoot1" presStyleCnt="0"/>
      <dgm:spPr/>
    </dgm:pt>
    <dgm:pt modelId="{99B5B582-F352-435B-B15D-57D2BAFFFC90}" type="pres">
      <dgm:prSet presAssocID="{C5591E07-E9F2-463A-B6CC-A3B6DB12A494}" presName="composite" presStyleCnt="0"/>
      <dgm:spPr/>
    </dgm:pt>
    <dgm:pt modelId="{77283DDB-33CC-4B04-8B40-16870A5429E7}" type="pres">
      <dgm:prSet presAssocID="{C5591E07-E9F2-463A-B6CC-A3B6DB12A494}" presName="background" presStyleLbl="node0" presStyleIdx="2" presStyleCnt="5"/>
      <dgm:spPr/>
    </dgm:pt>
    <dgm:pt modelId="{8E6216FA-8528-4961-BC77-9BF6B097FDB0}" type="pres">
      <dgm:prSet presAssocID="{C5591E07-E9F2-463A-B6CC-A3B6DB12A494}" presName="text" presStyleLbl="fgAcc0" presStyleIdx="2" presStyleCnt="5" custLinFactNeighborX="-2396" custLinFactNeighborY="-34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4F994D-209E-4C31-82E4-0839CB7FEDED}" type="pres">
      <dgm:prSet presAssocID="{C5591E07-E9F2-463A-B6CC-A3B6DB12A494}" presName="hierChild2" presStyleCnt="0"/>
      <dgm:spPr/>
    </dgm:pt>
    <dgm:pt modelId="{47AF1AFB-466E-4F3B-97A1-5246EBB4F636}" type="pres">
      <dgm:prSet presAssocID="{51674012-FFDB-4780-BFA8-1907C543F370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2B30E38-AE33-4D25-ACAD-4928978CCCEA}" type="pres">
      <dgm:prSet presAssocID="{89B0E520-87C8-4E4F-95F8-69459A581FDC}" presName="hierRoot2" presStyleCnt="0"/>
      <dgm:spPr/>
    </dgm:pt>
    <dgm:pt modelId="{11EFB425-9984-48C5-BD42-1D392058DFE9}" type="pres">
      <dgm:prSet presAssocID="{89B0E520-87C8-4E4F-95F8-69459A581FDC}" presName="composite2" presStyleCnt="0"/>
      <dgm:spPr/>
    </dgm:pt>
    <dgm:pt modelId="{DEF08BE9-383B-4838-B70C-7B092480EECC}" type="pres">
      <dgm:prSet presAssocID="{89B0E520-87C8-4E4F-95F8-69459A581FDC}" presName="background2" presStyleLbl="node2" presStyleIdx="2" presStyleCnt="3"/>
      <dgm:spPr/>
      <dgm:t>
        <a:bodyPr/>
        <a:lstStyle/>
        <a:p>
          <a:endParaRPr lang="en-US"/>
        </a:p>
      </dgm:t>
    </dgm:pt>
    <dgm:pt modelId="{8211133A-6AC8-46C8-8DEA-EE112CA23486}" type="pres">
      <dgm:prSet presAssocID="{89B0E520-87C8-4E4F-95F8-69459A581FDC}" presName="text2" presStyleLbl="fgAcc2" presStyleIdx="2" presStyleCnt="3" custLinFactNeighborX="-873" custLinFactNeighborY="-270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7694AA-4A6E-48B3-A5C5-D0D41151FC3E}" type="pres">
      <dgm:prSet presAssocID="{89B0E520-87C8-4E4F-95F8-69459A581FDC}" presName="hierChild3" presStyleCnt="0"/>
      <dgm:spPr/>
    </dgm:pt>
    <dgm:pt modelId="{7DDD2C6A-5294-41AA-98AF-99F40D110E63}" type="pres">
      <dgm:prSet presAssocID="{EDE2AF82-841D-4FAB-936F-42DC95CF4757}" presName="hierRoot1" presStyleCnt="0"/>
      <dgm:spPr/>
    </dgm:pt>
    <dgm:pt modelId="{750FCCCA-3E5D-4171-9388-2E845AB4C1C0}" type="pres">
      <dgm:prSet presAssocID="{EDE2AF82-841D-4FAB-936F-42DC95CF4757}" presName="composite" presStyleCnt="0"/>
      <dgm:spPr/>
    </dgm:pt>
    <dgm:pt modelId="{036CE716-14E7-4F88-88A4-CC497B0178FC}" type="pres">
      <dgm:prSet presAssocID="{EDE2AF82-841D-4FAB-936F-42DC95CF4757}" presName="background" presStyleLbl="node0" presStyleIdx="3" presStyleCnt="5"/>
      <dgm:spPr/>
    </dgm:pt>
    <dgm:pt modelId="{90A18146-3294-42D3-8A65-0A5FF93AF68F}" type="pres">
      <dgm:prSet presAssocID="{EDE2AF82-841D-4FAB-936F-42DC95CF4757}" presName="text" presStyleLbl="fgAcc0" presStyleIdx="3" presStyleCnt="5" custLinFactNeighborX="-1626" custLinFactNeighborY="-306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D0C358-C677-4358-A8F9-7B7EFD8335DB}" type="pres">
      <dgm:prSet presAssocID="{EDE2AF82-841D-4FAB-936F-42DC95CF4757}" presName="hierChild2" presStyleCnt="0"/>
      <dgm:spPr/>
    </dgm:pt>
    <dgm:pt modelId="{41034569-9744-4726-8318-A24AD8BDA740}" type="pres">
      <dgm:prSet presAssocID="{F8351D59-A094-4626-A12E-2366F6CAC03B}" presName="hierRoot1" presStyleCnt="0"/>
      <dgm:spPr/>
    </dgm:pt>
    <dgm:pt modelId="{51E1AAC3-1083-4ACC-B2BB-62CB64526537}" type="pres">
      <dgm:prSet presAssocID="{F8351D59-A094-4626-A12E-2366F6CAC03B}" presName="composite" presStyleCnt="0"/>
      <dgm:spPr/>
    </dgm:pt>
    <dgm:pt modelId="{49EBE10E-21BA-49E2-B98E-D91B44907F46}" type="pres">
      <dgm:prSet presAssocID="{F8351D59-A094-4626-A12E-2366F6CAC03B}" presName="background" presStyleLbl="node0" presStyleIdx="4" presStyleCnt="5"/>
      <dgm:spPr/>
    </dgm:pt>
    <dgm:pt modelId="{C796E566-6870-4373-9607-87E809E639EF}" type="pres">
      <dgm:prSet presAssocID="{F8351D59-A094-4626-A12E-2366F6CAC03B}" presName="text" presStyleLbl="fgAcc0" presStyleIdx="4" presStyleCnt="5" custLinFactNeighborX="-5169" custLinFactNeighborY="-283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3B080C-2C51-4D6C-8319-0114DA72A6A4}" type="pres">
      <dgm:prSet presAssocID="{F8351D59-A094-4626-A12E-2366F6CAC03B}" presName="hierChild2" presStyleCnt="0"/>
      <dgm:spPr/>
    </dgm:pt>
  </dgm:ptLst>
  <dgm:cxnLst>
    <dgm:cxn modelId="{4BCA748A-1960-4C5A-98EB-9C2F09AE9F79}" type="presOf" srcId="{21FA3FEC-1B62-43AF-B88E-C169E7C2C593}" destId="{716800D9-08D4-414E-8145-69595F73E599}" srcOrd="0" destOrd="0" presId="urn:microsoft.com/office/officeart/2005/8/layout/hierarchy1"/>
    <dgm:cxn modelId="{F3FA7BF6-CCAB-4F8F-91CF-A9C2FD76A693}" srcId="{893891C8-29E6-42B6-A34D-F0B38D7A65E0}" destId="{64C1CD94-9840-4228-B0B8-8ABD7E241CE6}" srcOrd="0" destOrd="0" parTransId="{CAEEFCA2-056C-4374-BA58-9CBC41101C24}" sibTransId="{29B35239-FCA2-44CA-81C4-CA6AA809C969}"/>
    <dgm:cxn modelId="{D9CB113F-4CA7-4AE1-AC58-B35AB36F9F63}" type="presOf" srcId="{89B0E520-87C8-4E4F-95F8-69459A581FDC}" destId="{8211133A-6AC8-46C8-8DEA-EE112CA23486}" srcOrd="0" destOrd="0" presId="urn:microsoft.com/office/officeart/2005/8/layout/hierarchy1"/>
    <dgm:cxn modelId="{D32A5C55-B274-48D5-B420-B63B8E753660}" srcId="{247B6E9A-9BEB-415D-A304-458A1D3749C8}" destId="{F8351D59-A094-4626-A12E-2366F6CAC03B}" srcOrd="4" destOrd="0" parTransId="{22E7722D-7066-4A77-A5B3-C31037FC1D6C}" sibTransId="{5F6512A0-AA70-4CF2-96C6-629D5266014F}"/>
    <dgm:cxn modelId="{27CD8D0B-1217-453E-AE05-99EF9E9F45AB}" srcId="{247B6E9A-9BEB-415D-A304-458A1D3749C8}" destId="{6C1EE412-FC72-4BBE-B01A-EEA4313A4ABE}" srcOrd="0" destOrd="0" parTransId="{433A5005-B0C7-4590-9C39-BC76345C8F2B}" sibTransId="{4B7BBDCF-704C-4D0A-A37E-8136366B205D}"/>
    <dgm:cxn modelId="{F28B3DFD-F42B-435A-B9D4-8CF2856461B3}" srcId="{6C1EE412-FC72-4BBE-B01A-EEA4313A4ABE}" destId="{47E7F40C-5EA4-4587-8F85-7B11914CB2FC}" srcOrd="0" destOrd="0" parTransId="{21FA3FEC-1B62-43AF-B88E-C169E7C2C593}" sibTransId="{838C695C-C53A-48EB-AF67-C5E83B70A92E}"/>
    <dgm:cxn modelId="{B8F092EA-5822-4EEF-9F0C-D8375ADB05BB}" type="presOf" srcId="{47E7F40C-5EA4-4587-8F85-7B11914CB2FC}" destId="{968A6565-4F66-49F7-BA94-96D7F3E820B3}" srcOrd="0" destOrd="0" presId="urn:microsoft.com/office/officeart/2005/8/layout/hierarchy1"/>
    <dgm:cxn modelId="{13E3E70D-7F72-4456-B446-EB49E7C3BDF2}" type="presOf" srcId="{893891C8-29E6-42B6-A34D-F0B38D7A65E0}" destId="{2141CA24-9F44-4705-BBC3-C380C76D8BC3}" srcOrd="0" destOrd="0" presId="urn:microsoft.com/office/officeart/2005/8/layout/hierarchy1"/>
    <dgm:cxn modelId="{FA0576A3-E1D8-423B-A068-FA93075F6D1E}" type="presOf" srcId="{6C1EE412-FC72-4BBE-B01A-EEA4313A4ABE}" destId="{84831C55-3BCB-44FB-9350-EC17519A950C}" srcOrd="0" destOrd="0" presId="urn:microsoft.com/office/officeart/2005/8/layout/hierarchy1"/>
    <dgm:cxn modelId="{03ED1EB9-1CAE-4556-9D7D-B302CFD54D80}" type="presOf" srcId="{51674012-FFDB-4780-BFA8-1907C543F370}" destId="{47AF1AFB-466E-4F3B-97A1-5246EBB4F636}" srcOrd="0" destOrd="0" presId="urn:microsoft.com/office/officeart/2005/8/layout/hierarchy1"/>
    <dgm:cxn modelId="{BBBBE089-1381-43A5-9126-3CFA3E167B42}" type="presOf" srcId="{F8351D59-A094-4626-A12E-2366F6CAC03B}" destId="{C796E566-6870-4373-9607-87E809E639EF}" srcOrd="0" destOrd="0" presId="urn:microsoft.com/office/officeart/2005/8/layout/hierarchy1"/>
    <dgm:cxn modelId="{206CA602-6618-4328-B158-A0BA00F4BC60}" type="presOf" srcId="{EDE2AF82-841D-4FAB-936F-42DC95CF4757}" destId="{90A18146-3294-42D3-8A65-0A5FF93AF68F}" srcOrd="0" destOrd="0" presId="urn:microsoft.com/office/officeart/2005/8/layout/hierarchy1"/>
    <dgm:cxn modelId="{7A6660E7-9C4D-4F76-8AFC-185AB4E50C1C}" type="presOf" srcId="{CAEEFCA2-056C-4374-BA58-9CBC41101C24}" destId="{F21B638A-FB53-449E-B0BA-3AA9B8164282}" srcOrd="0" destOrd="0" presId="urn:microsoft.com/office/officeart/2005/8/layout/hierarchy1"/>
    <dgm:cxn modelId="{27FA8D76-BA1E-43D0-9E99-87ACE8BE39C6}" type="presOf" srcId="{C5591E07-E9F2-463A-B6CC-A3B6DB12A494}" destId="{8E6216FA-8528-4961-BC77-9BF6B097FDB0}" srcOrd="0" destOrd="0" presId="urn:microsoft.com/office/officeart/2005/8/layout/hierarchy1"/>
    <dgm:cxn modelId="{C900CF41-7BDD-4422-A4FC-5E920B0FB73E}" type="presOf" srcId="{247B6E9A-9BEB-415D-A304-458A1D3749C8}" destId="{FB89DAD4-BCB3-4D8C-84AD-1232743A2500}" srcOrd="0" destOrd="0" presId="urn:microsoft.com/office/officeart/2005/8/layout/hierarchy1"/>
    <dgm:cxn modelId="{9AF12C05-958D-4BA4-A04B-FF64CDA7E7BA}" srcId="{247B6E9A-9BEB-415D-A304-458A1D3749C8}" destId="{EDE2AF82-841D-4FAB-936F-42DC95CF4757}" srcOrd="3" destOrd="0" parTransId="{64C508C5-2144-4549-9538-C42E34D30827}" sibTransId="{FF985AEB-600C-4478-BAB2-3E960A1D298A}"/>
    <dgm:cxn modelId="{12C4B62D-4E70-428C-80EE-B6C427F87248}" srcId="{C5591E07-E9F2-463A-B6CC-A3B6DB12A494}" destId="{89B0E520-87C8-4E4F-95F8-69459A581FDC}" srcOrd="0" destOrd="0" parTransId="{51674012-FFDB-4780-BFA8-1907C543F370}" sibTransId="{915FAE41-EFF3-46E4-8758-273C3C2BEF35}"/>
    <dgm:cxn modelId="{157F6174-E190-4AFB-8CA5-0CA9A16AFA75}" srcId="{247B6E9A-9BEB-415D-A304-458A1D3749C8}" destId="{893891C8-29E6-42B6-A34D-F0B38D7A65E0}" srcOrd="1" destOrd="0" parTransId="{042B9263-D59B-41EA-A994-DA5EA314F888}" sibTransId="{07359D4F-3A24-4906-AD21-7F2E893E4BB3}"/>
    <dgm:cxn modelId="{56A7E2C2-7822-49E6-AE26-654B96C5E90C}" type="presOf" srcId="{64C1CD94-9840-4228-B0B8-8ABD7E241CE6}" destId="{952DA613-2946-447D-B171-B5889CFAFAF8}" srcOrd="0" destOrd="0" presId="urn:microsoft.com/office/officeart/2005/8/layout/hierarchy1"/>
    <dgm:cxn modelId="{9B622B99-6773-4AE7-B63C-18A7E693F865}" srcId="{247B6E9A-9BEB-415D-A304-458A1D3749C8}" destId="{C5591E07-E9F2-463A-B6CC-A3B6DB12A494}" srcOrd="2" destOrd="0" parTransId="{B1E6D6D3-1C51-493D-99C3-37845CF36F19}" sibTransId="{CD24FDD7-8C40-43A8-9042-799B727423E6}"/>
    <dgm:cxn modelId="{5BE69BBD-B1B7-4270-90D9-A47F2B02819F}" type="presParOf" srcId="{FB89DAD4-BCB3-4D8C-84AD-1232743A2500}" destId="{C9248365-B08F-4BD6-8D7A-7269F0E031C5}" srcOrd="0" destOrd="0" presId="urn:microsoft.com/office/officeart/2005/8/layout/hierarchy1"/>
    <dgm:cxn modelId="{63A44CA3-D7AD-4270-93E8-19F451FE02A5}" type="presParOf" srcId="{C9248365-B08F-4BD6-8D7A-7269F0E031C5}" destId="{A52D2316-C5B6-4501-A769-0FDDFBE88D1F}" srcOrd="0" destOrd="0" presId="urn:microsoft.com/office/officeart/2005/8/layout/hierarchy1"/>
    <dgm:cxn modelId="{2F5B0390-B6A6-480E-B8F2-64E1C203F187}" type="presParOf" srcId="{A52D2316-C5B6-4501-A769-0FDDFBE88D1F}" destId="{906B7111-9FC2-4D76-9F42-567AA499C884}" srcOrd="0" destOrd="0" presId="urn:microsoft.com/office/officeart/2005/8/layout/hierarchy1"/>
    <dgm:cxn modelId="{F6D40C1F-5073-44CE-A2F0-9CE7656BC72F}" type="presParOf" srcId="{A52D2316-C5B6-4501-A769-0FDDFBE88D1F}" destId="{84831C55-3BCB-44FB-9350-EC17519A950C}" srcOrd="1" destOrd="0" presId="urn:microsoft.com/office/officeart/2005/8/layout/hierarchy1"/>
    <dgm:cxn modelId="{B48C0673-AE3C-45BF-B6C8-112EEBB883AE}" type="presParOf" srcId="{C9248365-B08F-4BD6-8D7A-7269F0E031C5}" destId="{2E46001E-D973-4929-AEBD-DE9E34251466}" srcOrd="1" destOrd="0" presId="urn:microsoft.com/office/officeart/2005/8/layout/hierarchy1"/>
    <dgm:cxn modelId="{8F1A355D-01D7-4139-B230-5C5456B9B1F5}" type="presParOf" srcId="{2E46001E-D973-4929-AEBD-DE9E34251466}" destId="{716800D9-08D4-414E-8145-69595F73E599}" srcOrd="0" destOrd="0" presId="urn:microsoft.com/office/officeart/2005/8/layout/hierarchy1"/>
    <dgm:cxn modelId="{8A4C6DC8-42E2-4B3E-BCEA-270246ED30AC}" type="presParOf" srcId="{2E46001E-D973-4929-AEBD-DE9E34251466}" destId="{222F9393-0339-4E06-B1EB-33504A5F3348}" srcOrd="1" destOrd="0" presId="urn:microsoft.com/office/officeart/2005/8/layout/hierarchy1"/>
    <dgm:cxn modelId="{AE2A1828-3CCB-4A4F-AE51-9BC9207AA71F}" type="presParOf" srcId="{222F9393-0339-4E06-B1EB-33504A5F3348}" destId="{B48BC325-FF98-4156-8854-5F1F6D27AAD3}" srcOrd="0" destOrd="0" presId="urn:microsoft.com/office/officeart/2005/8/layout/hierarchy1"/>
    <dgm:cxn modelId="{52FD9E06-F1BE-4BE1-AA38-80EE93ADD13D}" type="presParOf" srcId="{B48BC325-FF98-4156-8854-5F1F6D27AAD3}" destId="{E69A1BCD-1A33-42B5-9447-C91C50A7668F}" srcOrd="0" destOrd="0" presId="urn:microsoft.com/office/officeart/2005/8/layout/hierarchy1"/>
    <dgm:cxn modelId="{CF868603-CC4F-462D-9947-357370609F9A}" type="presParOf" srcId="{B48BC325-FF98-4156-8854-5F1F6D27AAD3}" destId="{968A6565-4F66-49F7-BA94-96D7F3E820B3}" srcOrd="1" destOrd="0" presId="urn:microsoft.com/office/officeart/2005/8/layout/hierarchy1"/>
    <dgm:cxn modelId="{147C6E2D-EF8A-4D88-B908-ECCC2B0E1111}" type="presParOf" srcId="{222F9393-0339-4E06-B1EB-33504A5F3348}" destId="{5E4F441D-DF3C-49E5-80B8-973D70AC2770}" srcOrd="1" destOrd="0" presId="urn:microsoft.com/office/officeart/2005/8/layout/hierarchy1"/>
    <dgm:cxn modelId="{3343455A-6276-4673-AD5F-9BE6AEF71A28}" type="presParOf" srcId="{FB89DAD4-BCB3-4D8C-84AD-1232743A2500}" destId="{6E065FA1-EDDB-4B47-BECA-AF3D9BBD5B73}" srcOrd="1" destOrd="0" presId="urn:microsoft.com/office/officeart/2005/8/layout/hierarchy1"/>
    <dgm:cxn modelId="{251145F8-2CE6-4EBF-A30E-285DB632BE34}" type="presParOf" srcId="{6E065FA1-EDDB-4B47-BECA-AF3D9BBD5B73}" destId="{64DCC7DF-2CC7-4B17-B0F5-6EFDDB0FABE9}" srcOrd="0" destOrd="0" presId="urn:microsoft.com/office/officeart/2005/8/layout/hierarchy1"/>
    <dgm:cxn modelId="{E07152C4-7940-4D49-B770-50C2B53BFD11}" type="presParOf" srcId="{64DCC7DF-2CC7-4B17-B0F5-6EFDDB0FABE9}" destId="{C3BE158D-847C-4AEA-B72F-B1E461B14362}" srcOrd="0" destOrd="0" presId="urn:microsoft.com/office/officeart/2005/8/layout/hierarchy1"/>
    <dgm:cxn modelId="{A52B82D5-BB02-4341-9AFB-C7BD3D57F617}" type="presParOf" srcId="{64DCC7DF-2CC7-4B17-B0F5-6EFDDB0FABE9}" destId="{2141CA24-9F44-4705-BBC3-C380C76D8BC3}" srcOrd="1" destOrd="0" presId="urn:microsoft.com/office/officeart/2005/8/layout/hierarchy1"/>
    <dgm:cxn modelId="{7C6333C3-3574-4624-932C-635395C32E05}" type="presParOf" srcId="{6E065FA1-EDDB-4B47-BECA-AF3D9BBD5B73}" destId="{FA04911D-6BCB-4B52-8BE4-872B000CDCDE}" srcOrd="1" destOrd="0" presId="urn:microsoft.com/office/officeart/2005/8/layout/hierarchy1"/>
    <dgm:cxn modelId="{387E4E1A-AB3E-4AC6-A89F-97FE56501CB3}" type="presParOf" srcId="{FA04911D-6BCB-4B52-8BE4-872B000CDCDE}" destId="{F21B638A-FB53-449E-B0BA-3AA9B8164282}" srcOrd="0" destOrd="0" presId="urn:microsoft.com/office/officeart/2005/8/layout/hierarchy1"/>
    <dgm:cxn modelId="{3D3D0B1D-3431-4113-9678-BDE22562965E}" type="presParOf" srcId="{FA04911D-6BCB-4B52-8BE4-872B000CDCDE}" destId="{F9BA151C-F47A-400A-BD7E-BAB63C9DD64B}" srcOrd="1" destOrd="0" presId="urn:microsoft.com/office/officeart/2005/8/layout/hierarchy1"/>
    <dgm:cxn modelId="{9FE955E7-C82B-4AE8-B28E-24D105C21868}" type="presParOf" srcId="{F9BA151C-F47A-400A-BD7E-BAB63C9DD64B}" destId="{B9FA829F-5C3F-45C8-A8B9-657A1D9E74E5}" srcOrd="0" destOrd="0" presId="urn:microsoft.com/office/officeart/2005/8/layout/hierarchy1"/>
    <dgm:cxn modelId="{A2309E8B-D11D-4510-B82D-EDDCE18D1C9F}" type="presParOf" srcId="{B9FA829F-5C3F-45C8-A8B9-657A1D9E74E5}" destId="{00EFE6BC-BE2A-47F4-A5CB-192E47C5640D}" srcOrd="0" destOrd="0" presId="urn:microsoft.com/office/officeart/2005/8/layout/hierarchy1"/>
    <dgm:cxn modelId="{140EB8EB-145A-484A-A7DA-AE166A7E1209}" type="presParOf" srcId="{B9FA829F-5C3F-45C8-A8B9-657A1D9E74E5}" destId="{952DA613-2946-447D-B171-B5889CFAFAF8}" srcOrd="1" destOrd="0" presId="urn:microsoft.com/office/officeart/2005/8/layout/hierarchy1"/>
    <dgm:cxn modelId="{89EFD0ED-8B05-4C95-BBBA-E1C13C845BC2}" type="presParOf" srcId="{F9BA151C-F47A-400A-BD7E-BAB63C9DD64B}" destId="{E7716D40-D481-4C1F-9503-CDAE4B36F3A4}" srcOrd="1" destOrd="0" presId="urn:microsoft.com/office/officeart/2005/8/layout/hierarchy1"/>
    <dgm:cxn modelId="{8AFC544E-9789-4DA3-812A-C2C5FD74FA78}" type="presParOf" srcId="{FB89DAD4-BCB3-4D8C-84AD-1232743A2500}" destId="{0492B088-FF8C-4863-A90C-B964A48B3AD1}" srcOrd="2" destOrd="0" presId="urn:microsoft.com/office/officeart/2005/8/layout/hierarchy1"/>
    <dgm:cxn modelId="{981CBCFC-5AAF-49EE-B1F8-D817839CB90C}" type="presParOf" srcId="{0492B088-FF8C-4863-A90C-B964A48B3AD1}" destId="{99B5B582-F352-435B-B15D-57D2BAFFFC90}" srcOrd="0" destOrd="0" presId="urn:microsoft.com/office/officeart/2005/8/layout/hierarchy1"/>
    <dgm:cxn modelId="{BB723D80-C921-4465-988C-63E3B87EF973}" type="presParOf" srcId="{99B5B582-F352-435B-B15D-57D2BAFFFC90}" destId="{77283DDB-33CC-4B04-8B40-16870A5429E7}" srcOrd="0" destOrd="0" presId="urn:microsoft.com/office/officeart/2005/8/layout/hierarchy1"/>
    <dgm:cxn modelId="{EF4BE6AA-EBF9-48DA-B162-39CCED1F02E6}" type="presParOf" srcId="{99B5B582-F352-435B-B15D-57D2BAFFFC90}" destId="{8E6216FA-8528-4961-BC77-9BF6B097FDB0}" srcOrd="1" destOrd="0" presId="urn:microsoft.com/office/officeart/2005/8/layout/hierarchy1"/>
    <dgm:cxn modelId="{8E556241-51DE-40A3-AB39-96C63012AD47}" type="presParOf" srcId="{0492B088-FF8C-4863-A90C-B964A48B3AD1}" destId="{1F4F994D-209E-4C31-82E4-0839CB7FEDED}" srcOrd="1" destOrd="0" presId="urn:microsoft.com/office/officeart/2005/8/layout/hierarchy1"/>
    <dgm:cxn modelId="{8633A61A-A383-4388-A0E4-5B1CC1ED7953}" type="presParOf" srcId="{1F4F994D-209E-4C31-82E4-0839CB7FEDED}" destId="{47AF1AFB-466E-4F3B-97A1-5246EBB4F636}" srcOrd="0" destOrd="0" presId="urn:microsoft.com/office/officeart/2005/8/layout/hierarchy1"/>
    <dgm:cxn modelId="{39F8EC50-7828-4B64-9D50-22434BAC4279}" type="presParOf" srcId="{1F4F994D-209E-4C31-82E4-0839CB7FEDED}" destId="{E2B30E38-AE33-4D25-ACAD-4928978CCCEA}" srcOrd="1" destOrd="0" presId="urn:microsoft.com/office/officeart/2005/8/layout/hierarchy1"/>
    <dgm:cxn modelId="{D92CEF78-D09C-42B6-B467-A692229F6FAA}" type="presParOf" srcId="{E2B30E38-AE33-4D25-ACAD-4928978CCCEA}" destId="{11EFB425-9984-48C5-BD42-1D392058DFE9}" srcOrd="0" destOrd="0" presId="urn:microsoft.com/office/officeart/2005/8/layout/hierarchy1"/>
    <dgm:cxn modelId="{16DCF1B1-2BE2-459B-9EE5-D86196C533E1}" type="presParOf" srcId="{11EFB425-9984-48C5-BD42-1D392058DFE9}" destId="{DEF08BE9-383B-4838-B70C-7B092480EECC}" srcOrd="0" destOrd="0" presId="urn:microsoft.com/office/officeart/2005/8/layout/hierarchy1"/>
    <dgm:cxn modelId="{653A4C2A-F427-4F77-B33E-69E816ECDAB8}" type="presParOf" srcId="{11EFB425-9984-48C5-BD42-1D392058DFE9}" destId="{8211133A-6AC8-46C8-8DEA-EE112CA23486}" srcOrd="1" destOrd="0" presId="urn:microsoft.com/office/officeart/2005/8/layout/hierarchy1"/>
    <dgm:cxn modelId="{A519D439-6B79-4D83-AB6F-9E010B0F5326}" type="presParOf" srcId="{E2B30E38-AE33-4D25-ACAD-4928978CCCEA}" destId="{3E7694AA-4A6E-48B3-A5C5-D0D41151FC3E}" srcOrd="1" destOrd="0" presId="urn:microsoft.com/office/officeart/2005/8/layout/hierarchy1"/>
    <dgm:cxn modelId="{3EDE96AE-2F52-422B-89C4-4549ED7D7011}" type="presParOf" srcId="{FB89DAD4-BCB3-4D8C-84AD-1232743A2500}" destId="{7DDD2C6A-5294-41AA-98AF-99F40D110E63}" srcOrd="3" destOrd="0" presId="urn:microsoft.com/office/officeart/2005/8/layout/hierarchy1"/>
    <dgm:cxn modelId="{01A5CA2E-A696-4C91-AD93-E9100EFF3745}" type="presParOf" srcId="{7DDD2C6A-5294-41AA-98AF-99F40D110E63}" destId="{750FCCCA-3E5D-4171-9388-2E845AB4C1C0}" srcOrd="0" destOrd="0" presId="urn:microsoft.com/office/officeart/2005/8/layout/hierarchy1"/>
    <dgm:cxn modelId="{6B08F7ED-5DB4-4889-9701-1E8C51C967AF}" type="presParOf" srcId="{750FCCCA-3E5D-4171-9388-2E845AB4C1C0}" destId="{036CE716-14E7-4F88-88A4-CC497B0178FC}" srcOrd="0" destOrd="0" presId="urn:microsoft.com/office/officeart/2005/8/layout/hierarchy1"/>
    <dgm:cxn modelId="{2EC374C9-A8DC-4F80-980B-A23549FF0E47}" type="presParOf" srcId="{750FCCCA-3E5D-4171-9388-2E845AB4C1C0}" destId="{90A18146-3294-42D3-8A65-0A5FF93AF68F}" srcOrd="1" destOrd="0" presId="urn:microsoft.com/office/officeart/2005/8/layout/hierarchy1"/>
    <dgm:cxn modelId="{7B60F646-573D-42B2-89C9-F54C85B229B5}" type="presParOf" srcId="{7DDD2C6A-5294-41AA-98AF-99F40D110E63}" destId="{67D0C358-C677-4358-A8F9-7B7EFD8335DB}" srcOrd="1" destOrd="0" presId="urn:microsoft.com/office/officeart/2005/8/layout/hierarchy1"/>
    <dgm:cxn modelId="{DB7D4F99-A571-42EF-A00F-CA240510DE28}" type="presParOf" srcId="{FB89DAD4-BCB3-4D8C-84AD-1232743A2500}" destId="{41034569-9744-4726-8318-A24AD8BDA740}" srcOrd="4" destOrd="0" presId="urn:microsoft.com/office/officeart/2005/8/layout/hierarchy1"/>
    <dgm:cxn modelId="{47CB1769-EDB9-475D-B8D6-8A2E90A69E22}" type="presParOf" srcId="{41034569-9744-4726-8318-A24AD8BDA740}" destId="{51E1AAC3-1083-4ACC-B2BB-62CB64526537}" srcOrd="0" destOrd="0" presId="urn:microsoft.com/office/officeart/2005/8/layout/hierarchy1"/>
    <dgm:cxn modelId="{563B326E-43CF-4C42-B6C4-4BBB69AFC7B8}" type="presParOf" srcId="{51E1AAC3-1083-4ACC-B2BB-62CB64526537}" destId="{49EBE10E-21BA-49E2-B98E-D91B44907F46}" srcOrd="0" destOrd="0" presId="urn:microsoft.com/office/officeart/2005/8/layout/hierarchy1"/>
    <dgm:cxn modelId="{E34A2615-50FB-4718-8E23-57DC73B6D2C6}" type="presParOf" srcId="{51E1AAC3-1083-4ACC-B2BB-62CB64526537}" destId="{C796E566-6870-4373-9607-87E809E639EF}" srcOrd="1" destOrd="0" presId="urn:microsoft.com/office/officeart/2005/8/layout/hierarchy1"/>
    <dgm:cxn modelId="{F4C78F24-0D8A-48BF-A716-106BCCCBD14C}" type="presParOf" srcId="{41034569-9744-4726-8318-A24AD8BDA740}" destId="{B83B080C-2C51-4D6C-8319-0114DA72A6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47B6E9A-9BEB-415D-A304-458A1D3749C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51B9195-EC87-4A22-8A45-2BFD1A348707}">
      <dgm:prSet custT="1"/>
      <dgm:spPr/>
      <dgm:t>
        <a:bodyPr/>
        <a:lstStyle/>
        <a:p>
          <a:r>
            <a:rPr lang="en-US" sz="2000" b="0" i="0" u="none" dirty="0" smtClean="0"/>
            <a:t>Centre/hubs</a:t>
          </a:r>
          <a:endParaRPr lang="en-US" sz="2000" dirty="0"/>
        </a:p>
      </dgm:t>
    </dgm:pt>
    <dgm:pt modelId="{6D039A73-1299-45D8-A6CA-F1A196E06A9E}" type="parTrans" cxnId="{72CD0AC6-B4FE-4B70-B2C5-6B30C070332D}">
      <dgm:prSet/>
      <dgm:spPr/>
      <dgm:t>
        <a:bodyPr/>
        <a:lstStyle/>
        <a:p>
          <a:endParaRPr lang="en-US"/>
        </a:p>
      </dgm:t>
    </dgm:pt>
    <dgm:pt modelId="{B09637E9-08AE-48A2-8DA9-245FCBA8CAED}" type="sibTrans" cxnId="{72CD0AC6-B4FE-4B70-B2C5-6B30C070332D}">
      <dgm:prSet/>
      <dgm:spPr/>
      <dgm:t>
        <a:bodyPr/>
        <a:lstStyle/>
        <a:p>
          <a:endParaRPr lang="en-US"/>
        </a:p>
      </dgm:t>
    </dgm:pt>
    <dgm:pt modelId="{98B72C61-A5C7-4C97-B87B-C53276C714F2}">
      <dgm:prSet custT="1"/>
      <dgm:spPr/>
      <dgm:t>
        <a:bodyPr/>
        <a:lstStyle/>
        <a:p>
          <a:r>
            <a:rPr lang="en-US" sz="1500" b="0" i="0" u="none" dirty="0" smtClean="0"/>
            <a:t>Reforms, regulatory  text, policy reports, changes on legislation </a:t>
          </a:r>
          <a:endParaRPr lang="en-US" sz="1500" dirty="0"/>
        </a:p>
      </dgm:t>
    </dgm:pt>
    <dgm:pt modelId="{CA602375-496E-4B8A-B2DC-41DD9F215C37}" type="parTrans" cxnId="{7EBDF892-58DE-4535-8151-35D820596484}">
      <dgm:prSet/>
      <dgm:spPr/>
      <dgm:t>
        <a:bodyPr/>
        <a:lstStyle/>
        <a:p>
          <a:endParaRPr lang="en-US"/>
        </a:p>
      </dgm:t>
    </dgm:pt>
    <dgm:pt modelId="{C7F0E152-F6A2-4304-88C2-7F49EE08F94A}" type="sibTrans" cxnId="{7EBDF892-58DE-4535-8151-35D820596484}">
      <dgm:prSet/>
      <dgm:spPr/>
      <dgm:t>
        <a:bodyPr/>
        <a:lstStyle/>
        <a:p>
          <a:endParaRPr lang="en-US"/>
        </a:p>
      </dgm:t>
    </dgm:pt>
    <dgm:pt modelId="{902B8A6B-0BC2-42C1-9213-890E669DC62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BE" sz="1500" b="0" i="0" u="none" dirty="0" smtClean="0"/>
            <a:t>New </a:t>
          </a:r>
          <a:r>
            <a:rPr lang="fr-BE" sz="1500" b="0" i="0" u="none" dirty="0" err="1" smtClean="0"/>
            <a:t>platforms</a:t>
          </a:r>
          <a:r>
            <a:rPr lang="fr-BE" sz="1500" b="0" i="0" u="none" dirty="0" smtClean="0"/>
            <a:t>, </a:t>
          </a:r>
        </a:p>
        <a:p>
          <a:pPr>
            <a:spcAft>
              <a:spcPct val="35000"/>
            </a:spcAft>
          </a:pPr>
          <a:r>
            <a:rPr lang="fr-BE" sz="1500" b="0" i="0" u="none" dirty="0" smtClean="0"/>
            <a:t>QA </a:t>
          </a:r>
          <a:r>
            <a:rPr lang="fr-BE" sz="1500" b="0" i="0" u="none" dirty="0" err="1" smtClean="0"/>
            <a:t>units</a:t>
          </a:r>
          <a:r>
            <a:rPr lang="fr-BE" sz="1500" b="0" i="0" u="none" dirty="0" smtClean="0"/>
            <a:t>,  international offices, </a:t>
          </a:r>
          <a:r>
            <a:rPr lang="fr-BE" sz="1500" b="0" i="0" u="none" dirty="0" err="1" smtClean="0"/>
            <a:t>strategic</a:t>
          </a:r>
          <a:r>
            <a:rPr lang="fr-BE" sz="1500" b="0" i="0" u="none" dirty="0" smtClean="0"/>
            <a:t> planning </a:t>
          </a:r>
          <a:r>
            <a:rPr lang="fr-BE" sz="1500" b="0" i="0" u="none" dirty="0" err="1" smtClean="0"/>
            <a:t>units</a:t>
          </a:r>
          <a:r>
            <a:rPr lang="fr-BE" sz="1500" b="0" i="0" u="none" dirty="0" smtClean="0"/>
            <a:t> </a:t>
          </a:r>
          <a:endParaRPr lang="fr-BE" sz="1500" dirty="0"/>
        </a:p>
      </dgm:t>
    </dgm:pt>
    <dgm:pt modelId="{2764F51D-3513-4F34-BAD7-C6B6DA2BEB88}" type="parTrans" cxnId="{A66A718B-49B6-4B1A-861A-2949CD25FBAA}">
      <dgm:prSet/>
      <dgm:spPr/>
      <dgm:t>
        <a:bodyPr/>
        <a:lstStyle/>
        <a:p>
          <a:endParaRPr lang="en-US"/>
        </a:p>
      </dgm:t>
    </dgm:pt>
    <dgm:pt modelId="{7C74F2AF-0282-422F-B941-7255CA680489}" type="sibTrans" cxnId="{A66A718B-49B6-4B1A-861A-2949CD25FBAA}">
      <dgm:prSet/>
      <dgm:spPr/>
      <dgm:t>
        <a:bodyPr/>
        <a:lstStyle/>
        <a:p>
          <a:endParaRPr lang="en-US"/>
        </a:p>
      </dgm:t>
    </dgm:pt>
    <dgm:pt modelId="{1253B339-286C-4919-8E4C-A6B84A2F7131}">
      <dgm:prSet custT="1"/>
      <dgm:spPr/>
      <dgm:t>
        <a:bodyPr/>
        <a:lstStyle/>
        <a:p>
          <a:r>
            <a:rPr lang="en-US" sz="1500" b="0" i="0" u="none" dirty="0" smtClean="0"/>
            <a:t>Training for admin/academic staff, senior managers </a:t>
          </a:r>
          <a:endParaRPr lang="en-US" sz="1500" dirty="0"/>
        </a:p>
      </dgm:t>
    </dgm:pt>
    <dgm:pt modelId="{37576C84-00D3-4F7A-A0A5-5D1D231F9FA0}" type="parTrans" cxnId="{044DF04A-E89B-423E-ACB6-8D937764F165}">
      <dgm:prSet/>
      <dgm:spPr/>
      <dgm:t>
        <a:bodyPr/>
        <a:lstStyle/>
        <a:p>
          <a:endParaRPr lang="en-US"/>
        </a:p>
      </dgm:t>
    </dgm:pt>
    <dgm:pt modelId="{798A0FBB-F693-4E43-A10D-D5229E8B6B28}" type="sibTrans" cxnId="{044DF04A-E89B-423E-ACB6-8D937764F165}">
      <dgm:prSet/>
      <dgm:spPr/>
      <dgm:t>
        <a:bodyPr/>
        <a:lstStyle/>
        <a:p>
          <a:endParaRPr lang="en-US"/>
        </a:p>
      </dgm:t>
    </dgm:pt>
    <dgm:pt modelId="{3B489790-6A3D-4665-B67A-DF62792115D2}">
      <dgm:prSet custT="1"/>
      <dgm:spPr/>
      <dgm:t>
        <a:bodyPr/>
        <a:lstStyle/>
        <a:p>
          <a:r>
            <a:rPr lang="en-US" sz="1600" b="0" i="0" u="none" dirty="0" smtClean="0"/>
            <a:t>Memorandum of understanding HEI/industries</a:t>
          </a:r>
          <a:endParaRPr lang="en-US" sz="1600" dirty="0"/>
        </a:p>
      </dgm:t>
    </dgm:pt>
    <dgm:pt modelId="{5B3E6A48-74A1-4C94-83BC-BB057D23FE39}" type="parTrans" cxnId="{32879708-11B7-40EA-A478-01AC65731B22}">
      <dgm:prSet/>
      <dgm:spPr/>
      <dgm:t>
        <a:bodyPr/>
        <a:lstStyle/>
        <a:p>
          <a:endParaRPr lang="en-US"/>
        </a:p>
      </dgm:t>
    </dgm:pt>
    <dgm:pt modelId="{A9504DEF-22E3-44C7-8DBA-2D58FBC25F2C}" type="sibTrans" cxnId="{32879708-11B7-40EA-A478-01AC65731B22}">
      <dgm:prSet/>
      <dgm:spPr/>
      <dgm:t>
        <a:bodyPr/>
        <a:lstStyle/>
        <a:p>
          <a:endParaRPr lang="en-US"/>
        </a:p>
      </dgm:t>
    </dgm:pt>
    <dgm:pt modelId="{FB89DAD4-BCB3-4D8C-84AD-1232743A2500}" type="pres">
      <dgm:prSet presAssocID="{247B6E9A-9BEB-415D-A304-458A1D3749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72F318-18EF-4738-A331-E096B3F6D18D}" type="pres">
      <dgm:prSet presAssocID="{551B9195-EC87-4A22-8A45-2BFD1A348707}" presName="hierRoot1" presStyleCnt="0"/>
      <dgm:spPr/>
    </dgm:pt>
    <dgm:pt modelId="{A540F026-5B80-4BE1-AF28-9F8776677C9E}" type="pres">
      <dgm:prSet presAssocID="{551B9195-EC87-4A22-8A45-2BFD1A348707}" presName="composite" presStyleCnt="0"/>
      <dgm:spPr/>
    </dgm:pt>
    <dgm:pt modelId="{E52E6BB4-3451-4CF2-B96C-3DCD4FA9ACEE}" type="pres">
      <dgm:prSet presAssocID="{551B9195-EC87-4A22-8A45-2BFD1A348707}" presName="background" presStyleLbl="node0" presStyleIdx="0" presStyleCnt="5"/>
      <dgm:spPr/>
    </dgm:pt>
    <dgm:pt modelId="{4C6F5614-9032-4750-8FB5-068B6FA2107B}" type="pres">
      <dgm:prSet presAssocID="{551B9195-EC87-4A22-8A45-2BFD1A348707}" presName="text" presStyleLbl="fgAcc0" presStyleIdx="0" presStyleCnt="5" custLinFactNeighborX="-205" custLinFactNeighborY="-608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562AB-8391-402D-8C6B-2F8464B24FB4}" type="pres">
      <dgm:prSet presAssocID="{551B9195-EC87-4A22-8A45-2BFD1A348707}" presName="hierChild2" presStyleCnt="0"/>
      <dgm:spPr/>
    </dgm:pt>
    <dgm:pt modelId="{905A0C56-D10D-48CA-9D72-E25AAEC3FF37}" type="pres">
      <dgm:prSet presAssocID="{98B72C61-A5C7-4C97-B87B-C53276C714F2}" presName="hierRoot1" presStyleCnt="0"/>
      <dgm:spPr/>
    </dgm:pt>
    <dgm:pt modelId="{D52D9268-B9D8-42FB-A7FA-DD4AECAB8279}" type="pres">
      <dgm:prSet presAssocID="{98B72C61-A5C7-4C97-B87B-C53276C714F2}" presName="composite" presStyleCnt="0"/>
      <dgm:spPr/>
    </dgm:pt>
    <dgm:pt modelId="{C5B091F7-B400-4872-9C9B-4A899C29CEC1}" type="pres">
      <dgm:prSet presAssocID="{98B72C61-A5C7-4C97-B87B-C53276C714F2}" presName="background" presStyleLbl="node0" presStyleIdx="1" presStyleCnt="5"/>
      <dgm:spPr/>
    </dgm:pt>
    <dgm:pt modelId="{A96EC438-6EF4-4758-AC9A-E918F7FFA488}" type="pres">
      <dgm:prSet presAssocID="{98B72C61-A5C7-4C97-B87B-C53276C714F2}" presName="text" presStyleLbl="fgAcc0" presStyleIdx="1" presStyleCnt="5" custLinFactX="21710" custLinFactNeighborX="100000" custLinFactNeighborY="-56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9C439E-5892-4AC8-8F72-164645C70AD6}" type="pres">
      <dgm:prSet presAssocID="{98B72C61-A5C7-4C97-B87B-C53276C714F2}" presName="hierChild2" presStyleCnt="0"/>
      <dgm:spPr/>
    </dgm:pt>
    <dgm:pt modelId="{1DADD4C2-C40D-44C9-9485-631D6F9E7EE5}" type="pres">
      <dgm:prSet presAssocID="{902B8A6B-0BC2-42C1-9213-890E669DC625}" presName="hierRoot1" presStyleCnt="0"/>
      <dgm:spPr/>
    </dgm:pt>
    <dgm:pt modelId="{FDA8DEBC-1CAE-44E6-8FB0-AD03F8502706}" type="pres">
      <dgm:prSet presAssocID="{902B8A6B-0BC2-42C1-9213-890E669DC625}" presName="composite" presStyleCnt="0"/>
      <dgm:spPr/>
    </dgm:pt>
    <dgm:pt modelId="{ECF18148-2C90-4F48-8389-3613401F27C9}" type="pres">
      <dgm:prSet presAssocID="{902B8A6B-0BC2-42C1-9213-890E669DC625}" presName="background" presStyleLbl="node0" presStyleIdx="2" presStyleCnt="5"/>
      <dgm:spPr/>
    </dgm:pt>
    <dgm:pt modelId="{D86FD011-BE16-4459-BAB3-4D9585506B6D}" type="pres">
      <dgm:prSet presAssocID="{902B8A6B-0BC2-42C1-9213-890E669DC625}" presName="text" presStyleLbl="fgAcc0" presStyleIdx="2" presStyleCnt="5" custLinFactX="-22045" custLinFactNeighborX="-100000" custLinFactNeighborY="-59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1B8CAE-6E40-44C5-A0C6-4210150A4C86}" type="pres">
      <dgm:prSet presAssocID="{902B8A6B-0BC2-42C1-9213-890E669DC625}" presName="hierChild2" presStyleCnt="0"/>
      <dgm:spPr/>
    </dgm:pt>
    <dgm:pt modelId="{AA2708FC-2DC6-4613-9645-512BB41E503E}" type="pres">
      <dgm:prSet presAssocID="{1253B339-286C-4919-8E4C-A6B84A2F7131}" presName="hierRoot1" presStyleCnt="0"/>
      <dgm:spPr/>
    </dgm:pt>
    <dgm:pt modelId="{052CDC41-0860-4716-9947-781C08E5ECD7}" type="pres">
      <dgm:prSet presAssocID="{1253B339-286C-4919-8E4C-A6B84A2F7131}" presName="composite" presStyleCnt="0"/>
      <dgm:spPr/>
    </dgm:pt>
    <dgm:pt modelId="{5DD2F930-38E9-469E-8EFC-62954CA3857D}" type="pres">
      <dgm:prSet presAssocID="{1253B339-286C-4919-8E4C-A6B84A2F7131}" presName="background" presStyleLbl="node0" presStyleIdx="3" presStyleCnt="5"/>
      <dgm:spPr/>
    </dgm:pt>
    <dgm:pt modelId="{0654B479-481B-457B-A214-6D9D64131BCB}" type="pres">
      <dgm:prSet presAssocID="{1253B339-286C-4919-8E4C-A6B84A2F7131}" presName="text" presStyleLbl="fgAcc0" presStyleIdx="3" presStyleCnt="5" custLinFactNeighborX="-4346" custLinFactNeighborY="-567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56EE16-515D-4DE3-8A70-7727550DD04C}" type="pres">
      <dgm:prSet presAssocID="{1253B339-286C-4919-8E4C-A6B84A2F7131}" presName="hierChild2" presStyleCnt="0"/>
      <dgm:spPr/>
    </dgm:pt>
    <dgm:pt modelId="{86D57E67-07D3-4657-9809-3781B8EC4AB1}" type="pres">
      <dgm:prSet presAssocID="{3B489790-6A3D-4665-B67A-DF62792115D2}" presName="hierRoot1" presStyleCnt="0"/>
      <dgm:spPr/>
    </dgm:pt>
    <dgm:pt modelId="{BB150DFE-6AF4-4279-9C47-849CDA37D87E}" type="pres">
      <dgm:prSet presAssocID="{3B489790-6A3D-4665-B67A-DF62792115D2}" presName="composite" presStyleCnt="0"/>
      <dgm:spPr/>
    </dgm:pt>
    <dgm:pt modelId="{19D89D30-87AE-4D54-96B0-F42E102966F0}" type="pres">
      <dgm:prSet presAssocID="{3B489790-6A3D-4665-B67A-DF62792115D2}" presName="background" presStyleLbl="node0" presStyleIdx="4" presStyleCnt="5"/>
      <dgm:spPr/>
    </dgm:pt>
    <dgm:pt modelId="{DDABF540-F1AD-49C9-96EC-113D5F0DB63F}" type="pres">
      <dgm:prSet presAssocID="{3B489790-6A3D-4665-B67A-DF62792115D2}" presName="text" presStyleLbl="fgAcc0" presStyleIdx="4" presStyleCnt="5" custLinFactNeighborX="-1627" custLinFactNeighborY="-56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218AEA-A7DD-4666-98FA-4A5F14101A48}" type="pres">
      <dgm:prSet presAssocID="{3B489790-6A3D-4665-B67A-DF62792115D2}" presName="hierChild2" presStyleCnt="0"/>
      <dgm:spPr/>
    </dgm:pt>
  </dgm:ptLst>
  <dgm:cxnLst>
    <dgm:cxn modelId="{32879708-11B7-40EA-A478-01AC65731B22}" srcId="{247B6E9A-9BEB-415D-A304-458A1D3749C8}" destId="{3B489790-6A3D-4665-B67A-DF62792115D2}" srcOrd="4" destOrd="0" parTransId="{5B3E6A48-74A1-4C94-83BC-BB057D23FE39}" sibTransId="{A9504DEF-22E3-44C7-8DBA-2D58FBC25F2C}"/>
    <dgm:cxn modelId="{A66A718B-49B6-4B1A-861A-2949CD25FBAA}" srcId="{247B6E9A-9BEB-415D-A304-458A1D3749C8}" destId="{902B8A6B-0BC2-42C1-9213-890E669DC625}" srcOrd="2" destOrd="0" parTransId="{2764F51D-3513-4F34-BAD7-C6B6DA2BEB88}" sibTransId="{7C74F2AF-0282-422F-B941-7255CA680489}"/>
    <dgm:cxn modelId="{728DC828-122A-4977-8B70-01CEB00EB4D0}" type="presOf" srcId="{98B72C61-A5C7-4C97-B87B-C53276C714F2}" destId="{A96EC438-6EF4-4758-AC9A-E918F7FFA488}" srcOrd="0" destOrd="0" presId="urn:microsoft.com/office/officeart/2005/8/layout/hierarchy1"/>
    <dgm:cxn modelId="{044DF04A-E89B-423E-ACB6-8D937764F165}" srcId="{247B6E9A-9BEB-415D-A304-458A1D3749C8}" destId="{1253B339-286C-4919-8E4C-A6B84A2F7131}" srcOrd="3" destOrd="0" parTransId="{37576C84-00D3-4F7A-A0A5-5D1D231F9FA0}" sibTransId="{798A0FBB-F693-4E43-A10D-D5229E8B6B28}"/>
    <dgm:cxn modelId="{72CD0AC6-B4FE-4B70-B2C5-6B30C070332D}" srcId="{247B6E9A-9BEB-415D-A304-458A1D3749C8}" destId="{551B9195-EC87-4A22-8A45-2BFD1A348707}" srcOrd="0" destOrd="0" parTransId="{6D039A73-1299-45D8-A6CA-F1A196E06A9E}" sibTransId="{B09637E9-08AE-48A2-8DA9-245FCBA8CAED}"/>
    <dgm:cxn modelId="{C900CF41-7BDD-4422-A4FC-5E920B0FB73E}" type="presOf" srcId="{247B6E9A-9BEB-415D-A304-458A1D3749C8}" destId="{FB89DAD4-BCB3-4D8C-84AD-1232743A2500}" srcOrd="0" destOrd="0" presId="urn:microsoft.com/office/officeart/2005/8/layout/hierarchy1"/>
    <dgm:cxn modelId="{7EBDF892-58DE-4535-8151-35D820596484}" srcId="{247B6E9A-9BEB-415D-A304-458A1D3749C8}" destId="{98B72C61-A5C7-4C97-B87B-C53276C714F2}" srcOrd="1" destOrd="0" parTransId="{CA602375-496E-4B8A-B2DC-41DD9F215C37}" sibTransId="{C7F0E152-F6A2-4304-88C2-7F49EE08F94A}"/>
    <dgm:cxn modelId="{5CF80704-6814-4160-8876-CF3465A063B9}" type="presOf" srcId="{1253B339-286C-4919-8E4C-A6B84A2F7131}" destId="{0654B479-481B-457B-A214-6D9D64131BCB}" srcOrd="0" destOrd="0" presId="urn:microsoft.com/office/officeart/2005/8/layout/hierarchy1"/>
    <dgm:cxn modelId="{173FB36C-9D72-4D68-8495-20A3495CC4A3}" type="presOf" srcId="{551B9195-EC87-4A22-8A45-2BFD1A348707}" destId="{4C6F5614-9032-4750-8FB5-068B6FA2107B}" srcOrd="0" destOrd="0" presId="urn:microsoft.com/office/officeart/2005/8/layout/hierarchy1"/>
    <dgm:cxn modelId="{3BD78F9E-EACD-4559-A06A-E6E852090FFD}" type="presOf" srcId="{902B8A6B-0BC2-42C1-9213-890E669DC625}" destId="{D86FD011-BE16-4459-BAB3-4D9585506B6D}" srcOrd="0" destOrd="0" presId="urn:microsoft.com/office/officeart/2005/8/layout/hierarchy1"/>
    <dgm:cxn modelId="{52FA44A6-CFEA-44BA-914A-EEB94A672439}" type="presOf" srcId="{3B489790-6A3D-4665-B67A-DF62792115D2}" destId="{DDABF540-F1AD-49C9-96EC-113D5F0DB63F}" srcOrd="0" destOrd="0" presId="urn:microsoft.com/office/officeart/2005/8/layout/hierarchy1"/>
    <dgm:cxn modelId="{D296272A-939D-419F-A4AE-0943550C0454}" type="presParOf" srcId="{FB89DAD4-BCB3-4D8C-84AD-1232743A2500}" destId="{BF72F318-18EF-4738-A331-E096B3F6D18D}" srcOrd="0" destOrd="0" presId="urn:microsoft.com/office/officeart/2005/8/layout/hierarchy1"/>
    <dgm:cxn modelId="{A630C631-B119-4731-8846-A510B882410B}" type="presParOf" srcId="{BF72F318-18EF-4738-A331-E096B3F6D18D}" destId="{A540F026-5B80-4BE1-AF28-9F8776677C9E}" srcOrd="0" destOrd="0" presId="urn:microsoft.com/office/officeart/2005/8/layout/hierarchy1"/>
    <dgm:cxn modelId="{E386F3A8-B2DA-47DA-B3D6-664063846701}" type="presParOf" srcId="{A540F026-5B80-4BE1-AF28-9F8776677C9E}" destId="{E52E6BB4-3451-4CF2-B96C-3DCD4FA9ACEE}" srcOrd="0" destOrd="0" presId="urn:microsoft.com/office/officeart/2005/8/layout/hierarchy1"/>
    <dgm:cxn modelId="{353A705D-ED30-4608-89CE-4AD7CAF387F6}" type="presParOf" srcId="{A540F026-5B80-4BE1-AF28-9F8776677C9E}" destId="{4C6F5614-9032-4750-8FB5-068B6FA2107B}" srcOrd="1" destOrd="0" presId="urn:microsoft.com/office/officeart/2005/8/layout/hierarchy1"/>
    <dgm:cxn modelId="{D8521E01-ABD3-47B6-A342-D3791C7A1AF8}" type="presParOf" srcId="{BF72F318-18EF-4738-A331-E096B3F6D18D}" destId="{D32562AB-8391-402D-8C6B-2F8464B24FB4}" srcOrd="1" destOrd="0" presId="urn:microsoft.com/office/officeart/2005/8/layout/hierarchy1"/>
    <dgm:cxn modelId="{2EE28C47-1774-4232-8C10-1E33EB7CCD2F}" type="presParOf" srcId="{FB89DAD4-BCB3-4D8C-84AD-1232743A2500}" destId="{905A0C56-D10D-48CA-9D72-E25AAEC3FF37}" srcOrd="1" destOrd="0" presId="urn:microsoft.com/office/officeart/2005/8/layout/hierarchy1"/>
    <dgm:cxn modelId="{C7BABCF5-2634-4FAD-92C1-5AD095D51D67}" type="presParOf" srcId="{905A0C56-D10D-48CA-9D72-E25AAEC3FF37}" destId="{D52D9268-B9D8-42FB-A7FA-DD4AECAB8279}" srcOrd="0" destOrd="0" presId="urn:microsoft.com/office/officeart/2005/8/layout/hierarchy1"/>
    <dgm:cxn modelId="{E6B1BC58-EB56-45F5-A034-EF0B01C6B318}" type="presParOf" srcId="{D52D9268-B9D8-42FB-A7FA-DD4AECAB8279}" destId="{C5B091F7-B400-4872-9C9B-4A899C29CEC1}" srcOrd="0" destOrd="0" presId="urn:microsoft.com/office/officeart/2005/8/layout/hierarchy1"/>
    <dgm:cxn modelId="{51C2B57E-CBEA-4C3C-B15F-C9E70DC0AA80}" type="presParOf" srcId="{D52D9268-B9D8-42FB-A7FA-DD4AECAB8279}" destId="{A96EC438-6EF4-4758-AC9A-E918F7FFA488}" srcOrd="1" destOrd="0" presId="urn:microsoft.com/office/officeart/2005/8/layout/hierarchy1"/>
    <dgm:cxn modelId="{0873DDB4-48CA-4B7B-AC93-66766F00D071}" type="presParOf" srcId="{905A0C56-D10D-48CA-9D72-E25AAEC3FF37}" destId="{339C439E-5892-4AC8-8F72-164645C70AD6}" srcOrd="1" destOrd="0" presId="urn:microsoft.com/office/officeart/2005/8/layout/hierarchy1"/>
    <dgm:cxn modelId="{7FE9CE43-0D0C-4665-901B-5DD51F085382}" type="presParOf" srcId="{FB89DAD4-BCB3-4D8C-84AD-1232743A2500}" destId="{1DADD4C2-C40D-44C9-9485-631D6F9E7EE5}" srcOrd="2" destOrd="0" presId="urn:microsoft.com/office/officeart/2005/8/layout/hierarchy1"/>
    <dgm:cxn modelId="{7F54BC5F-4EA7-411B-8DFD-8CEA707DB704}" type="presParOf" srcId="{1DADD4C2-C40D-44C9-9485-631D6F9E7EE5}" destId="{FDA8DEBC-1CAE-44E6-8FB0-AD03F8502706}" srcOrd="0" destOrd="0" presId="urn:microsoft.com/office/officeart/2005/8/layout/hierarchy1"/>
    <dgm:cxn modelId="{1B8BFBED-4CF9-49E8-BC8A-41CCB461FDA1}" type="presParOf" srcId="{FDA8DEBC-1CAE-44E6-8FB0-AD03F8502706}" destId="{ECF18148-2C90-4F48-8389-3613401F27C9}" srcOrd="0" destOrd="0" presId="urn:microsoft.com/office/officeart/2005/8/layout/hierarchy1"/>
    <dgm:cxn modelId="{05A9BFFB-960C-43F2-8D54-78491719F1DD}" type="presParOf" srcId="{FDA8DEBC-1CAE-44E6-8FB0-AD03F8502706}" destId="{D86FD011-BE16-4459-BAB3-4D9585506B6D}" srcOrd="1" destOrd="0" presId="urn:microsoft.com/office/officeart/2005/8/layout/hierarchy1"/>
    <dgm:cxn modelId="{72F54172-D1EC-46F1-A08D-2389050E2B59}" type="presParOf" srcId="{1DADD4C2-C40D-44C9-9485-631D6F9E7EE5}" destId="{D01B8CAE-6E40-44C5-A0C6-4210150A4C86}" srcOrd="1" destOrd="0" presId="urn:microsoft.com/office/officeart/2005/8/layout/hierarchy1"/>
    <dgm:cxn modelId="{1D00B693-A536-4E13-A7BB-6D4D6ED5D1B2}" type="presParOf" srcId="{FB89DAD4-BCB3-4D8C-84AD-1232743A2500}" destId="{AA2708FC-2DC6-4613-9645-512BB41E503E}" srcOrd="3" destOrd="0" presId="urn:microsoft.com/office/officeart/2005/8/layout/hierarchy1"/>
    <dgm:cxn modelId="{71F4F2B2-6D76-443E-A01D-3B6B6D611DF4}" type="presParOf" srcId="{AA2708FC-2DC6-4613-9645-512BB41E503E}" destId="{052CDC41-0860-4716-9947-781C08E5ECD7}" srcOrd="0" destOrd="0" presId="urn:microsoft.com/office/officeart/2005/8/layout/hierarchy1"/>
    <dgm:cxn modelId="{2CAF4878-88AD-4131-A91D-0FA6A24D0786}" type="presParOf" srcId="{052CDC41-0860-4716-9947-781C08E5ECD7}" destId="{5DD2F930-38E9-469E-8EFC-62954CA3857D}" srcOrd="0" destOrd="0" presId="urn:microsoft.com/office/officeart/2005/8/layout/hierarchy1"/>
    <dgm:cxn modelId="{5CD42926-18EC-4623-97F8-029D3486A46C}" type="presParOf" srcId="{052CDC41-0860-4716-9947-781C08E5ECD7}" destId="{0654B479-481B-457B-A214-6D9D64131BCB}" srcOrd="1" destOrd="0" presId="urn:microsoft.com/office/officeart/2005/8/layout/hierarchy1"/>
    <dgm:cxn modelId="{06DC82B0-F77D-4C9E-AF89-92EED7FA7632}" type="presParOf" srcId="{AA2708FC-2DC6-4613-9645-512BB41E503E}" destId="{9A56EE16-515D-4DE3-8A70-7727550DD04C}" srcOrd="1" destOrd="0" presId="urn:microsoft.com/office/officeart/2005/8/layout/hierarchy1"/>
    <dgm:cxn modelId="{CEDDEE0D-F185-4048-9C88-4F7AF959EB71}" type="presParOf" srcId="{FB89DAD4-BCB3-4D8C-84AD-1232743A2500}" destId="{86D57E67-07D3-4657-9809-3781B8EC4AB1}" srcOrd="4" destOrd="0" presId="urn:microsoft.com/office/officeart/2005/8/layout/hierarchy1"/>
    <dgm:cxn modelId="{EA2ECA06-E36A-422D-AB3A-B81D78A58D45}" type="presParOf" srcId="{86D57E67-07D3-4657-9809-3781B8EC4AB1}" destId="{BB150DFE-6AF4-4279-9C47-849CDA37D87E}" srcOrd="0" destOrd="0" presId="urn:microsoft.com/office/officeart/2005/8/layout/hierarchy1"/>
    <dgm:cxn modelId="{D0A31E4B-2F82-4FE3-87B4-07F24ABA2129}" type="presParOf" srcId="{BB150DFE-6AF4-4279-9C47-849CDA37D87E}" destId="{19D89D30-87AE-4D54-96B0-F42E102966F0}" srcOrd="0" destOrd="0" presId="urn:microsoft.com/office/officeart/2005/8/layout/hierarchy1"/>
    <dgm:cxn modelId="{21771EBB-5841-4CC9-A391-9E5A675912D7}" type="presParOf" srcId="{BB150DFE-6AF4-4279-9C47-849CDA37D87E}" destId="{DDABF540-F1AD-49C9-96EC-113D5F0DB63F}" srcOrd="1" destOrd="0" presId="urn:microsoft.com/office/officeart/2005/8/layout/hierarchy1"/>
    <dgm:cxn modelId="{4E3CD68A-276D-4A71-B044-B37248789399}" type="presParOf" srcId="{86D57E67-07D3-4657-9809-3781B8EC4AB1}" destId="{CE218AEA-A7DD-4666-98FA-4A5F14101A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47B6E9A-9BEB-415D-A304-458A1D3749C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51B9195-EC87-4A22-8A45-2BFD1A348707}">
      <dgm:prSet/>
      <dgm:spPr/>
      <dgm:t>
        <a:bodyPr/>
        <a:lstStyle/>
        <a:p>
          <a:r>
            <a:rPr lang="fr-BE" b="0" i="0" u="none" dirty="0" smtClean="0"/>
            <a:t>change in </a:t>
          </a:r>
          <a:r>
            <a:rPr lang="fr-BE" b="0" i="0" u="none" dirty="0" err="1" smtClean="0"/>
            <a:t>legislation</a:t>
          </a:r>
          <a:r>
            <a:rPr lang="fr-BE" b="0" i="0" u="none" dirty="0" smtClean="0"/>
            <a:t>, introduction of new </a:t>
          </a:r>
          <a:r>
            <a:rPr lang="fr-BE" b="0" i="0" u="none" dirty="0" err="1" smtClean="0"/>
            <a:t>policies</a:t>
          </a:r>
          <a:endParaRPr lang="en-US" dirty="0"/>
        </a:p>
      </dgm:t>
    </dgm:pt>
    <dgm:pt modelId="{6D039A73-1299-45D8-A6CA-F1A196E06A9E}" type="parTrans" cxnId="{72CD0AC6-B4FE-4B70-B2C5-6B30C070332D}">
      <dgm:prSet/>
      <dgm:spPr/>
      <dgm:t>
        <a:bodyPr/>
        <a:lstStyle/>
        <a:p>
          <a:endParaRPr lang="en-US"/>
        </a:p>
      </dgm:t>
    </dgm:pt>
    <dgm:pt modelId="{B09637E9-08AE-48A2-8DA9-245FCBA8CAED}" type="sibTrans" cxnId="{72CD0AC6-B4FE-4B70-B2C5-6B30C070332D}">
      <dgm:prSet/>
      <dgm:spPr/>
      <dgm:t>
        <a:bodyPr/>
        <a:lstStyle/>
        <a:p>
          <a:endParaRPr lang="en-US"/>
        </a:p>
      </dgm:t>
    </dgm:pt>
    <dgm:pt modelId="{34B56CCE-1030-4D8D-B64B-E41EEFEF7053}">
      <dgm:prSet/>
      <dgm:spPr/>
      <dgm:t>
        <a:bodyPr/>
        <a:lstStyle/>
        <a:p>
          <a:r>
            <a:rPr lang="en-US" b="0" i="0" u="none" dirty="0" smtClean="0"/>
            <a:t>services/platforms at </a:t>
          </a:r>
          <a:r>
            <a:rPr lang="en-US" b="0" i="0" u="none" dirty="0" smtClean="0">
              <a:solidFill>
                <a:srgbClr val="FF0000"/>
              </a:solidFill>
            </a:rPr>
            <a:t>national/country</a:t>
          </a:r>
          <a:r>
            <a:rPr lang="en-US" b="0" i="0" u="none" dirty="0" smtClean="0"/>
            <a:t> level </a:t>
          </a:r>
          <a:endParaRPr lang="en-US" dirty="0"/>
        </a:p>
      </dgm:t>
    </dgm:pt>
    <dgm:pt modelId="{D7B1F323-57D3-4B07-B6EE-81B931835128}" type="parTrans" cxnId="{67A9F807-04EE-4C70-B033-382DD8063EF8}">
      <dgm:prSet/>
      <dgm:spPr/>
      <dgm:t>
        <a:bodyPr/>
        <a:lstStyle/>
        <a:p>
          <a:endParaRPr lang="en-US"/>
        </a:p>
      </dgm:t>
    </dgm:pt>
    <dgm:pt modelId="{58480CFE-458D-467A-8D9C-CCC51C699AF4}" type="sibTrans" cxnId="{67A9F807-04EE-4C70-B033-382DD8063EF8}">
      <dgm:prSet/>
      <dgm:spPr/>
      <dgm:t>
        <a:bodyPr/>
        <a:lstStyle/>
        <a:p>
          <a:endParaRPr lang="en-US"/>
        </a:p>
      </dgm:t>
    </dgm:pt>
    <dgm:pt modelId="{71A25345-58D7-434E-B9C5-1EF1EC2894C9}">
      <dgm:prSet/>
      <dgm:spPr/>
      <dgm:t>
        <a:bodyPr/>
        <a:lstStyle/>
        <a:p>
          <a:r>
            <a:rPr lang="en-US" b="0" i="0" u="none" dirty="0" smtClean="0"/>
            <a:t>guidelines, national strategies, papers</a:t>
          </a:r>
          <a:endParaRPr lang="en-US" dirty="0"/>
        </a:p>
      </dgm:t>
    </dgm:pt>
    <dgm:pt modelId="{783530A1-BD3D-477F-B256-712C6F4E97BC}" type="parTrans" cxnId="{0F097658-D92A-484C-AEF0-496BE6191CB8}">
      <dgm:prSet/>
      <dgm:spPr/>
      <dgm:t>
        <a:bodyPr/>
        <a:lstStyle/>
        <a:p>
          <a:endParaRPr lang="en-US"/>
        </a:p>
      </dgm:t>
    </dgm:pt>
    <dgm:pt modelId="{91BF017F-0064-402B-B7A5-5968640980E7}" type="sibTrans" cxnId="{0F097658-D92A-484C-AEF0-496BE6191CB8}">
      <dgm:prSet/>
      <dgm:spPr/>
      <dgm:t>
        <a:bodyPr/>
        <a:lstStyle/>
        <a:p>
          <a:endParaRPr lang="en-US"/>
        </a:p>
      </dgm:t>
    </dgm:pt>
    <dgm:pt modelId="{FB89DAD4-BCB3-4D8C-84AD-1232743A2500}" type="pres">
      <dgm:prSet presAssocID="{247B6E9A-9BEB-415D-A304-458A1D3749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72F318-18EF-4738-A331-E096B3F6D18D}" type="pres">
      <dgm:prSet presAssocID="{551B9195-EC87-4A22-8A45-2BFD1A348707}" presName="hierRoot1" presStyleCnt="0"/>
      <dgm:spPr/>
    </dgm:pt>
    <dgm:pt modelId="{A540F026-5B80-4BE1-AF28-9F8776677C9E}" type="pres">
      <dgm:prSet presAssocID="{551B9195-EC87-4A22-8A45-2BFD1A348707}" presName="composite" presStyleCnt="0"/>
      <dgm:spPr/>
    </dgm:pt>
    <dgm:pt modelId="{E52E6BB4-3451-4CF2-B96C-3DCD4FA9ACEE}" type="pres">
      <dgm:prSet presAssocID="{551B9195-EC87-4A22-8A45-2BFD1A348707}" presName="background" presStyleLbl="node0" presStyleIdx="0" presStyleCnt="3"/>
      <dgm:spPr/>
    </dgm:pt>
    <dgm:pt modelId="{4C6F5614-9032-4750-8FB5-068B6FA2107B}" type="pres">
      <dgm:prSet presAssocID="{551B9195-EC87-4A22-8A45-2BFD1A348707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562AB-8391-402D-8C6B-2F8464B24FB4}" type="pres">
      <dgm:prSet presAssocID="{551B9195-EC87-4A22-8A45-2BFD1A348707}" presName="hierChild2" presStyleCnt="0"/>
      <dgm:spPr/>
    </dgm:pt>
    <dgm:pt modelId="{0D0FDDE1-DF14-491E-843B-C17DAA360055}" type="pres">
      <dgm:prSet presAssocID="{34B56CCE-1030-4D8D-B64B-E41EEFEF7053}" presName="hierRoot1" presStyleCnt="0"/>
      <dgm:spPr/>
    </dgm:pt>
    <dgm:pt modelId="{B49CC851-BB44-4C2C-8F00-23D4DC01991C}" type="pres">
      <dgm:prSet presAssocID="{34B56CCE-1030-4D8D-B64B-E41EEFEF7053}" presName="composite" presStyleCnt="0"/>
      <dgm:spPr/>
    </dgm:pt>
    <dgm:pt modelId="{EB6D297F-8E00-46F0-BAC1-2B8C45083F44}" type="pres">
      <dgm:prSet presAssocID="{34B56CCE-1030-4D8D-B64B-E41EEFEF7053}" presName="background" presStyleLbl="node0" presStyleIdx="1" presStyleCnt="3"/>
      <dgm:spPr/>
    </dgm:pt>
    <dgm:pt modelId="{BE5D5453-135B-4FB3-B626-3AB86467B387}" type="pres">
      <dgm:prSet presAssocID="{34B56CCE-1030-4D8D-B64B-E41EEFEF7053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DAB386-00F8-4607-86A3-BB50B5AFE732}" type="pres">
      <dgm:prSet presAssocID="{34B56CCE-1030-4D8D-B64B-E41EEFEF7053}" presName="hierChild2" presStyleCnt="0"/>
      <dgm:spPr/>
    </dgm:pt>
    <dgm:pt modelId="{2F91121B-8647-40FE-BB41-4D7A49A51A18}" type="pres">
      <dgm:prSet presAssocID="{71A25345-58D7-434E-B9C5-1EF1EC2894C9}" presName="hierRoot1" presStyleCnt="0"/>
      <dgm:spPr/>
    </dgm:pt>
    <dgm:pt modelId="{96E25A37-2520-4648-8F86-0E2593B756FF}" type="pres">
      <dgm:prSet presAssocID="{71A25345-58D7-434E-B9C5-1EF1EC2894C9}" presName="composite" presStyleCnt="0"/>
      <dgm:spPr/>
    </dgm:pt>
    <dgm:pt modelId="{6806997C-F3C3-40A5-AECD-64E312A6CE85}" type="pres">
      <dgm:prSet presAssocID="{71A25345-58D7-434E-B9C5-1EF1EC2894C9}" presName="background" presStyleLbl="node0" presStyleIdx="2" presStyleCnt="3"/>
      <dgm:spPr/>
    </dgm:pt>
    <dgm:pt modelId="{8D5019A7-C25E-43E9-89C8-F9C331BA084F}" type="pres">
      <dgm:prSet presAssocID="{71A25345-58D7-434E-B9C5-1EF1EC2894C9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94B56D-5872-4457-8957-C2D631AB394B}" type="pres">
      <dgm:prSet presAssocID="{71A25345-58D7-434E-B9C5-1EF1EC2894C9}" presName="hierChild2" presStyleCnt="0"/>
      <dgm:spPr/>
    </dgm:pt>
  </dgm:ptLst>
  <dgm:cxnLst>
    <dgm:cxn modelId="{72CD0AC6-B4FE-4B70-B2C5-6B30C070332D}" srcId="{247B6E9A-9BEB-415D-A304-458A1D3749C8}" destId="{551B9195-EC87-4A22-8A45-2BFD1A348707}" srcOrd="0" destOrd="0" parTransId="{6D039A73-1299-45D8-A6CA-F1A196E06A9E}" sibTransId="{B09637E9-08AE-48A2-8DA9-245FCBA8CAED}"/>
    <dgm:cxn modelId="{67A9F807-04EE-4C70-B033-382DD8063EF8}" srcId="{247B6E9A-9BEB-415D-A304-458A1D3749C8}" destId="{34B56CCE-1030-4D8D-B64B-E41EEFEF7053}" srcOrd="1" destOrd="0" parTransId="{D7B1F323-57D3-4B07-B6EE-81B931835128}" sibTransId="{58480CFE-458D-467A-8D9C-CCC51C699AF4}"/>
    <dgm:cxn modelId="{CA9C8D7D-724C-4A09-937F-9AAB1AC0C212}" type="presOf" srcId="{71A25345-58D7-434E-B9C5-1EF1EC2894C9}" destId="{8D5019A7-C25E-43E9-89C8-F9C331BA084F}" srcOrd="0" destOrd="0" presId="urn:microsoft.com/office/officeart/2005/8/layout/hierarchy1"/>
    <dgm:cxn modelId="{C900CF41-7BDD-4422-A4FC-5E920B0FB73E}" type="presOf" srcId="{247B6E9A-9BEB-415D-A304-458A1D3749C8}" destId="{FB89DAD4-BCB3-4D8C-84AD-1232743A2500}" srcOrd="0" destOrd="0" presId="urn:microsoft.com/office/officeart/2005/8/layout/hierarchy1"/>
    <dgm:cxn modelId="{0F097658-D92A-484C-AEF0-496BE6191CB8}" srcId="{247B6E9A-9BEB-415D-A304-458A1D3749C8}" destId="{71A25345-58D7-434E-B9C5-1EF1EC2894C9}" srcOrd="2" destOrd="0" parTransId="{783530A1-BD3D-477F-B256-712C6F4E97BC}" sibTransId="{91BF017F-0064-402B-B7A5-5968640980E7}"/>
    <dgm:cxn modelId="{173FB36C-9D72-4D68-8495-20A3495CC4A3}" type="presOf" srcId="{551B9195-EC87-4A22-8A45-2BFD1A348707}" destId="{4C6F5614-9032-4750-8FB5-068B6FA2107B}" srcOrd="0" destOrd="0" presId="urn:microsoft.com/office/officeart/2005/8/layout/hierarchy1"/>
    <dgm:cxn modelId="{98C202B1-82AF-4C5D-B726-DCBD7DEC3340}" type="presOf" srcId="{34B56CCE-1030-4D8D-B64B-E41EEFEF7053}" destId="{BE5D5453-135B-4FB3-B626-3AB86467B387}" srcOrd="0" destOrd="0" presId="urn:microsoft.com/office/officeart/2005/8/layout/hierarchy1"/>
    <dgm:cxn modelId="{D296272A-939D-419F-A4AE-0943550C0454}" type="presParOf" srcId="{FB89DAD4-BCB3-4D8C-84AD-1232743A2500}" destId="{BF72F318-18EF-4738-A331-E096B3F6D18D}" srcOrd="0" destOrd="0" presId="urn:microsoft.com/office/officeart/2005/8/layout/hierarchy1"/>
    <dgm:cxn modelId="{A630C631-B119-4731-8846-A510B882410B}" type="presParOf" srcId="{BF72F318-18EF-4738-A331-E096B3F6D18D}" destId="{A540F026-5B80-4BE1-AF28-9F8776677C9E}" srcOrd="0" destOrd="0" presId="urn:microsoft.com/office/officeart/2005/8/layout/hierarchy1"/>
    <dgm:cxn modelId="{E386F3A8-B2DA-47DA-B3D6-664063846701}" type="presParOf" srcId="{A540F026-5B80-4BE1-AF28-9F8776677C9E}" destId="{E52E6BB4-3451-4CF2-B96C-3DCD4FA9ACEE}" srcOrd="0" destOrd="0" presId="urn:microsoft.com/office/officeart/2005/8/layout/hierarchy1"/>
    <dgm:cxn modelId="{353A705D-ED30-4608-89CE-4AD7CAF387F6}" type="presParOf" srcId="{A540F026-5B80-4BE1-AF28-9F8776677C9E}" destId="{4C6F5614-9032-4750-8FB5-068B6FA2107B}" srcOrd="1" destOrd="0" presId="urn:microsoft.com/office/officeart/2005/8/layout/hierarchy1"/>
    <dgm:cxn modelId="{D8521E01-ABD3-47B6-A342-D3791C7A1AF8}" type="presParOf" srcId="{BF72F318-18EF-4738-A331-E096B3F6D18D}" destId="{D32562AB-8391-402D-8C6B-2F8464B24FB4}" srcOrd="1" destOrd="0" presId="urn:microsoft.com/office/officeart/2005/8/layout/hierarchy1"/>
    <dgm:cxn modelId="{33DB991C-2BF5-4334-BCF2-36E3858C2CE7}" type="presParOf" srcId="{FB89DAD4-BCB3-4D8C-84AD-1232743A2500}" destId="{0D0FDDE1-DF14-491E-843B-C17DAA360055}" srcOrd="1" destOrd="0" presId="urn:microsoft.com/office/officeart/2005/8/layout/hierarchy1"/>
    <dgm:cxn modelId="{9AE39A1C-354B-4CDF-9A4A-FA6985F0369C}" type="presParOf" srcId="{0D0FDDE1-DF14-491E-843B-C17DAA360055}" destId="{B49CC851-BB44-4C2C-8F00-23D4DC01991C}" srcOrd="0" destOrd="0" presId="urn:microsoft.com/office/officeart/2005/8/layout/hierarchy1"/>
    <dgm:cxn modelId="{5A74B0C0-258D-4577-B8D1-FB99D0F7BE50}" type="presParOf" srcId="{B49CC851-BB44-4C2C-8F00-23D4DC01991C}" destId="{EB6D297F-8E00-46F0-BAC1-2B8C45083F44}" srcOrd="0" destOrd="0" presId="urn:microsoft.com/office/officeart/2005/8/layout/hierarchy1"/>
    <dgm:cxn modelId="{A60AE99D-60A7-43D2-80CD-57E28C47219D}" type="presParOf" srcId="{B49CC851-BB44-4C2C-8F00-23D4DC01991C}" destId="{BE5D5453-135B-4FB3-B626-3AB86467B387}" srcOrd="1" destOrd="0" presId="urn:microsoft.com/office/officeart/2005/8/layout/hierarchy1"/>
    <dgm:cxn modelId="{701B49F3-52A0-4B7E-B251-D9B18D41DCE3}" type="presParOf" srcId="{0D0FDDE1-DF14-491E-843B-C17DAA360055}" destId="{73DAB386-00F8-4607-86A3-BB50B5AFE732}" srcOrd="1" destOrd="0" presId="urn:microsoft.com/office/officeart/2005/8/layout/hierarchy1"/>
    <dgm:cxn modelId="{15086A81-5808-4C6D-A089-A61F4113E75D}" type="presParOf" srcId="{FB89DAD4-BCB3-4D8C-84AD-1232743A2500}" destId="{2F91121B-8647-40FE-BB41-4D7A49A51A18}" srcOrd="2" destOrd="0" presId="urn:microsoft.com/office/officeart/2005/8/layout/hierarchy1"/>
    <dgm:cxn modelId="{2FEF2616-11D0-40F2-9EF8-016FA4E9DE68}" type="presParOf" srcId="{2F91121B-8647-40FE-BB41-4D7A49A51A18}" destId="{96E25A37-2520-4648-8F86-0E2593B756FF}" srcOrd="0" destOrd="0" presId="urn:microsoft.com/office/officeart/2005/8/layout/hierarchy1"/>
    <dgm:cxn modelId="{EA8D2A15-BF4B-43A7-80BA-32785E6FAA20}" type="presParOf" srcId="{96E25A37-2520-4648-8F86-0E2593B756FF}" destId="{6806997C-F3C3-40A5-AECD-64E312A6CE85}" srcOrd="0" destOrd="0" presId="urn:microsoft.com/office/officeart/2005/8/layout/hierarchy1"/>
    <dgm:cxn modelId="{73B23B14-A8DD-448C-8735-D9FA8898BD61}" type="presParOf" srcId="{96E25A37-2520-4648-8F86-0E2593B756FF}" destId="{8D5019A7-C25E-43E9-89C8-F9C331BA084F}" srcOrd="1" destOrd="0" presId="urn:microsoft.com/office/officeart/2005/8/layout/hierarchy1"/>
    <dgm:cxn modelId="{57EF3301-543C-4CB3-9C41-62F501A8F74D}" type="presParOf" srcId="{2F91121B-8647-40FE-BB41-4D7A49A51A18}" destId="{9694B56D-5872-4457-8957-C2D631AB39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47B6E9A-9BEB-415D-A304-458A1D3749C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51B9195-EC87-4A22-8A45-2BFD1A348707}">
      <dgm:prSet custT="1"/>
      <dgm:spPr/>
      <dgm:t>
        <a:bodyPr/>
        <a:lstStyle/>
        <a:p>
          <a:r>
            <a:rPr lang="en-US" sz="1400" b="0" i="0" u="none" dirty="0" smtClean="0"/>
            <a:t>Website of the project + links in each institutional website</a:t>
          </a:r>
          <a:endParaRPr lang="en-US" sz="1400" dirty="0"/>
        </a:p>
      </dgm:t>
    </dgm:pt>
    <dgm:pt modelId="{6D039A73-1299-45D8-A6CA-F1A196E06A9E}" type="parTrans" cxnId="{72CD0AC6-B4FE-4B70-B2C5-6B30C070332D}">
      <dgm:prSet/>
      <dgm:spPr/>
      <dgm:t>
        <a:bodyPr/>
        <a:lstStyle/>
        <a:p>
          <a:endParaRPr lang="en-US"/>
        </a:p>
      </dgm:t>
    </dgm:pt>
    <dgm:pt modelId="{B09637E9-08AE-48A2-8DA9-245FCBA8CAED}" type="sibTrans" cxnId="{72CD0AC6-B4FE-4B70-B2C5-6B30C070332D}">
      <dgm:prSet/>
      <dgm:spPr/>
      <dgm:t>
        <a:bodyPr/>
        <a:lstStyle/>
        <a:p>
          <a:endParaRPr lang="en-US"/>
        </a:p>
      </dgm:t>
    </dgm:pt>
    <dgm:pt modelId="{D4E43206-9BBE-49C4-B06D-D8428A22FB9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400" b="0" i="0" u="none" dirty="0" err="1" smtClean="0"/>
            <a:t>Dissemination</a:t>
          </a:r>
          <a:r>
            <a:rPr lang="fr-BE" sz="1400" b="0" i="0" u="none" dirty="0" smtClean="0"/>
            <a:t> Plan/</a:t>
          </a:r>
          <a:r>
            <a:rPr lang="fr-BE" sz="1400" b="0" i="0" u="none" dirty="0" err="1" smtClean="0"/>
            <a:t>Strategy</a:t>
          </a:r>
          <a:endParaRPr lang="en-US" sz="1400" dirty="0"/>
        </a:p>
      </dgm:t>
    </dgm:pt>
    <dgm:pt modelId="{9683653E-59AD-4C7C-ADF5-A4E461434F78}" type="parTrans" cxnId="{98FD3339-394E-43F4-A77F-CFD4AFDDD427}">
      <dgm:prSet/>
      <dgm:spPr/>
      <dgm:t>
        <a:bodyPr/>
        <a:lstStyle/>
        <a:p>
          <a:endParaRPr lang="en-US"/>
        </a:p>
      </dgm:t>
    </dgm:pt>
    <dgm:pt modelId="{706C9C8A-3945-4DF9-985B-762F50E3CD1A}" type="sibTrans" cxnId="{98FD3339-394E-43F4-A77F-CFD4AFDDD427}">
      <dgm:prSet/>
      <dgm:spPr/>
      <dgm:t>
        <a:bodyPr/>
        <a:lstStyle/>
        <a:p>
          <a:endParaRPr lang="en-US"/>
        </a:p>
      </dgm:t>
    </dgm:pt>
    <dgm:pt modelId="{2DE522A4-457E-4AD5-9C96-8B81B55AA47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500" b="0" i="0" u="none" noProof="0" dirty="0" smtClean="0"/>
            <a:t>Video</a:t>
          </a:r>
          <a:r>
            <a:rPr lang="en-GB" sz="1600" b="0" i="0" u="none" noProof="0" dirty="0" smtClean="0"/>
            <a:t> clips</a:t>
          </a:r>
          <a:endParaRPr lang="en-GB" sz="1600" noProof="0" dirty="0" smtClean="0"/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dirty="0"/>
        </a:p>
      </dgm:t>
    </dgm:pt>
    <dgm:pt modelId="{D316FAEA-97EA-426A-9B0B-299E0C83AA43}" type="parTrans" cxnId="{97FDF0AA-BA54-4078-B13E-403D8AF18BC7}">
      <dgm:prSet/>
      <dgm:spPr/>
      <dgm:t>
        <a:bodyPr/>
        <a:lstStyle/>
        <a:p>
          <a:endParaRPr lang="en-US"/>
        </a:p>
      </dgm:t>
    </dgm:pt>
    <dgm:pt modelId="{74240322-E046-448C-8C28-D2E4759E6D32}" type="sibTrans" cxnId="{97FDF0AA-BA54-4078-B13E-403D8AF18BC7}">
      <dgm:prSet/>
      <dgm:spPr/>
      <dgm:t>
        <a:bodyPr/>
        <a:lstStyle/>
        <a:p>
          <a:endParaRPr lang="en-US"/>
        </a:p>
      </dgm:t>
    </dgm:pt>
    <dgm:pt modelId="{4679C552-3596-4DB9-9335-43E5E433EDBE}">
      <dgm:prSet custT="1"/>
      <dgm:spPr/>
      <dgm:t>
        <a:bodyPr/>
        <a:lstStyle/>
        <a:p>
          <a:r>
            <a:rPr lang="en-US" sz="1400" b="0" i="0" u="none" dirty="0" smtClean="0"/>
            <a:t>Report on dissemination activities</a:t>
          </a:r>
          <a:endParaRPr lang="en-GB" sz="1400" noProof="0" dirty="0"/>
        </a:p>
      </dgm:t>
    </dgm:pt>
    <dgm:pt modelId="{59B748E7-7E4D-4D2C-904F-F12CDC4E4E52}" type="parTrans" cxnId="{5B670DAA-C203-4D7A-AE85-BFAD1B7C9ED1}">
      <dgm:prSet/>
      <dgm:spPr/>
      <dgm:t>
        <a:bodyPr/>
        <a:lstStyle/>
        <a:p>
          <a:endParaRPr lang="en-US"/>
        </a:p>
      </dgm:t>
    </dgm:pt>
    <dgm:pt modelId="{EC319475-48E4-4313-9006-4E2471E86D23}" type="sibTrans" cxnId="{5B670DAA-C203-4D7A-AE85-BFAD1B7C9ED1}">
      <dgm:prSet/>
      <dgm:spPr/>
      <dgm:t>
        <a:bodyPr/>
        <a:lstStyle/>
        <a:p>
          <a:endParaRPr lang="en-US"/>
        </a:p>
      </dgm:t>
    </dgm:pt>
    <dgm:pt modelId="{88BBB2D8-6C82-4ABB-B8BA-B5E020E5610C}">
      <dgm:prSet custT="1"/>
      <dgm:spPr/>
      <dgm:t>
        <a:bodyPr/>
        <a:lstStyle/>
        <a:p>
          <a:r>
            <a:rPr lang="fr-BE" sz="1400" b="0" i="0" u="none" dirty="0" smtClean="0"/>
            <a:t>Promotion </a:t>
          </a:r>
          <a:r>
            <a:rPr lang="fr-BE" sz="1400" b="0" i="0" u="none" dirty="0" err="1" smtClean="0"/>
            <a:t>material</a:t>
          </a:r>
          <a:r>
            <a:rPr lang="fr-BE" sz="1400" b="0" i="0" u="none" dirty="0" smtClean="0"/>
            <a:t> </a:t>
          </a:r>
          <a:endParaRPr lang="fr-BE" sz="1400" dirty="0"/>
        </a:p>
      </dgm:t>
    </dgm:pt>
    <dgm:pt modelId="{B77C99BD-526D-4BD6-A632-4B124F39CAA2}" type="parTrans" cxnId="{29C6E1BC-407D-4511-B4FD-9433FDB68463}">
      <dgm:prSet/>
      <dgm:spPr/>
      <dgm:t>
        <a:bodyPr/>
        <a:lstStyle/>
        <a:p>
          <a:endParaRPr lang="en-US"/>
        </a:p>
      </dgm:t>
    </dgm:pt>
    <dgm:pt modelId="{C7216B9A-AEB2-4AD0-AFCE-F4052533B161}" type="sibTrans" cxnId="{29C6E1BC-407D-4511-B4FD-9433FDB68463}">
      <dgm:prSet/>
      <dgm:spPr/>
      <dgm:t>
        <a:bodyPr/>
        <a:lstStyle/>
        <a:p>
          <a:endParaRPr lang="en-US"/>
        </a:p>
      </dgm:t>
    </dgm:pt>
    <dgm:pt modelId="{D8062A2E-5C53-4B53-9DB8-97C581DF20DC}">
      <dgm:prSet custT="1"/>
      <dgm:spPr/>
      <dgm:t>
        <a:bodyPr/>
        <a:lstStyle/>
        <a:p>
          <a:r>
            <a:rPr lang="fr-BE" sz="1400" b="0" i="0" u="none" dirty="0" smtClean="0"/>
            <a:t>Social networks </a:t>
          </a:r>
          <a:r>
            <a:rPr lang="fr-BE" sz="1400" b="0" i="0" u="none" dirty="0" err="1" smtClean="0"/>
            <a:t>activities</a:t>
          </a:r>
          <a:r>
            <a:rPr lang="fr-BE" sz="1400" b="0" i="0" u="none" dirty="0" smtClean="0"/>
            <a:t> </a:t>
          </a:r>
          <a:endParaRPr lang="fr-BE" sz="1400" dirty="0"/>
        </a:p>
      </dgm:t>
    </dgm:pt>
    <dgm:pt modelId="{3839E0B6-896C-4129-8C98-BAD3B9A7C016}" type="parTrans" cxnId="{D66EDBEB-E5BA-4466-BF7D-5D5168832BF1}">
      <dgm:prSet/>
      <dgm:spPr/>
      <dgm:t>
        <a:bodyPr/>
        <a:lstStyle/>
        <a:p>
          <a:endParaRPr lang="en-US"/>
        </a:p>
      </dgm:t>
    </dgm:pt>
    <dgm:pt modelId="{ED15B2BA-58DB-4B33-86CE-30CCB9FD22D1}" type="sibTrans" cxnId="{D66EDBEB-E5BA-4466-BF7D-5D5168832BF1}">
      <dgm:prSet/>
      <dgm:spPr/>
      <dgm:t>
        <a:bodyPr/>
        <a:lstStyle/>
        <a:p>
          <a:endParaRPr lang="en-US"/>
        </a:p>
      </dgm:t>
    </dgm:pt>
    <dgm:pt modelId="{03AA1600-4759-485A-A269-4024409492C7}">
      <dgm:prSet/>
      <dgm:spPr/>
      <dgm:t>
        <a:bodyPr/>
        <a:lstStyle/>
        <a:p>
          <a:r>
            <a:rPr lang="en-US" b="0" i="0" u="none" dirty="0" smtClean="0"/>
            <a:t>At the latest at months 6</a:t>
          </a:r>
          <a:endParaRPr lang="en-US" dirty="0"/>
        </a:p>
      </dgm:t>
    </dgm:pt>
    <dgm:pt modelId="{738629B5-43AF-49C1-AAF5-706C79B27B21}" type="parTrans" cxnId="{2BE9D59C-DB53-4BA7-BF17-C1B40C7DC69D}">
      <dgm:prSet/>
      <dgm:spPr/>
      <dgm:t>
        <a:bodyPr/>
        <a:lstStyle/>
        <a:p>
          <a:endParaRPr lang="en-US"/>
        </a:p>
      </dgm:t>
    </dgm:pt>
    <dgm:pt modelId="{15165CEA-3229-4E37-A67B-D4395A8A313C}" type="sibTrans" cxnId="{2BE9D59C-DB53-4BA7-BF17-C1B40C7DC69D}">
      <dgm:prSet/>
      <dgm:spPr/>
      <dgm:t>
        <a:bodyPr/>
        <a:lstStyle/>
        <a:p>
          <a:endParaRPr lang="en-US"/>
        </a:p>
      </dgm:t>
    </dgm:pt>
    <dgm:pt modelId="{3B39D3F2-A3D4-4868-B1C8-C4BBE543F19F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i="0" u="none" dirty="0" smtClean="0"/>
            <a:t>before interim report</a:t>
          </a:r>
          <a:r>
            <a:rPr lang="fr-BE" b="0" i="0" u="none" dirty="0" smtClean="0"/>
            <a:t> </a:t>
          </a:r>
          <a:endParaRPr lang="en-US" dirty="0" smtClean="0"/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2870B902-21D5-48A8-A684-D5B778D4BC24}" type="parTrans" cxnId="{F4BC6436-16E3-4B30-97C0-969547210DA4}">
      <dgm:prSet/>
      <dgm:spPr/>
      <dgm:t>
        <a:bodyPr/>
        <a:lstStyle/>
        <a:p>
          <a:endParaRPr lang="en-US"/>
        </a:p>
      </dgm:t>
    </dgm:pt>
    <dgm:pt modelId="{D4B78C71-F9ED-4113-81A2-32C9ACF0623D}" type="sibTrans" cxnId="{F4BC6436-16E3-4B30-97C0-969547210DA4}">
      <dgm:prSet/>
      <dgm:spPr/>
      <dgm:t>
        <a:bodyPr/>
        <a:lstStyle/>
        <a:p>
          <a:endParaRPr lang="en-US"/>
        </a:p>
      </dgm:t>
    </dgm:pt>
    <dgm:pt modelId="{8088C0F9-E867-4656-B654-E4A889169F2C}">
      <dgm:prSet custT="1"/>
      <dgm:spPr/>
      <dgm:t>
        <a:bodyPr/>
        <a:lstStyle/>
        <a:p>
          <a:r>
            <a:rPr lang="fr-BE" sz="1500" b="0" i="0" u="none" dirty="0" smtClean="0"/>
            <a:t>Final </a:t>
          </a:r>
          <a:r>
            <a:rPr lang="fr-BE" sz="1500" b="0" i="0" u="none" dirty="0" err="1" smtClean="0"/>
            <a:t>conference</a:t>
          </a:r>
          <a:r>
            <a:rPr lang="fr-BE" sz="1500" b="0" i="0" u="none" dirty="0" smtClean="0"/>
            <a:t> </a:t>
          </a:r>
          <a:endParaRPr lang="fr-BE" sz="1500" dirty="0"/>
        </a:p>
      </dgm:t>
    </dgm:pt>
    <dgm:pt modelId="{32BE5CCA-259F-4728-9982-934AAAE1A889}" type="sibTrans" cxnId="{74B05FD5-1AD5-4412-9CB7-03BB56006063}">
      <dgm:prSet/>
      <dgm:spPr/>
      <dgm:t>
        <a:bodyPr/>
        <a:lstStyle/>
        <a:p>
          <a:endParaRPr lang="en-US"/>
        </a:p>
      </dgm:t>
    </dgm:pt>
    <dgm:pt modelId="{A80E4DDB-D84C-4753-9BB0-82D2C35D379B}" type="parTrans" cxnId="{74B05FD5-1AD5-4412-9CB7-03BB56006063}">
      <dgm:prSet/>
      <dgm:spPr/>
      <dgm:t>
        <a:bodyPr/>
        <a:lstStyle/>
        <a:p>
          <a:endParaRPr lang="en-US"/>
        </a:p>
      </dgm:t>
    </dgm:pt>
    <dgm:pt modelId="{FB89DAD4-BCB3-4D8C-84AD-1232743A2500}" type="pres">
      <dgm:prSet presAssocID="{247B6E9A-9BEB-415D-A304-458A1D3749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72F318-18EF-4738-A331-E096B3F6D18D}" type="pres">
      <dgm:prSet presAssocID="{551B9195-EC87-4A22-8A45-2BFD1A348707}" presName="hierRoot1" presStyleCnt="0"/>
      <dgm:spPr/>
    </dgm:pt>
    <dgm:pt modelId="{A540F026-5B80-4BE1-AF28-9F8776677C9E}" type="pres">
      <dgm:prSet presAssocID="{551B9195-EC87-4A22-8A45-2BFD1A348707}" presName="composite" presStyleCnt="0"/>
      <dgm:spPr/>
    </dgm:pt>
    <dgm:pt modelId="{E52E6BB4-3451-4CF2-B96C-3DCD4FA9ACEE}" type="pres">
      <dgm:prSet presAssocID="{551B9195-EC87-4A22-8A45-2BFD1A348707}" presName="background" presStyleLbl="node0" presStyleIdx="0" presStyleCnt="7"/>
      <dgm:spPr/>
    </dgm:pt>
    <dgm:pt modelId="{4C6F5614-9032-4750-8FB5-068B6FA2107B}" type="pres">
      <dgm:prSet presAssocID="{551B9195-EC87-4A22-8A45-2BFD1A348707}" presName="text" presStyleLbl="fgAcc0" presStyleIdx="0" presStyleCnt="7" custScaleX="119921" custScaleY="129408" custLinFactNeighborX="-1244" custLinFactNeighborY="-9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562AB-8391-402D-8C6B-2F8464B24FB4}" type="pres">
      <dgm:prSet presAssocID="{551B9195-EC87-4A22-8A45-2BFD1A348707}" presName="hierChild2" presStyleCnt="0"/>
      <dgm:spPr/>
    </dgm:pt>
    <dgm:pt modelId="{F3C2FFA6-2AD1-4D0B-B4E1-5B90606E7496}" type="pres">
      <dgm:prSet presAssocID="{738629B5-43AF-49C1-AAF5-706C79B27B21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6446F71-BF26-44EC-BD00-D97C38BEEB22}" type="pres">
      <dgm:prSet presAssocID="{03AA1600-4759-485A-A269-4024409492C7}" presName="hierRoot2" presStyleCnt="0"/>
      <dgm:spPr/>
    </dgm:pt>
    <dgm:pt modelId="{81F34CCC-58B5-4942-810F-D6326A6EBB19}" type="pres">
      <dgm:prSet presAssocID="{03AA1600-4759-485A-A269-4024409492C7}" presName="composite2" presStyleCnt="0"/>
      <dgm:spPr/>
    </dgm:pt>
    <dgm:pt modelId="{F24ACBDA-0FE6-4047-A453-8F71A4DA4161}" type="pres">
      <dgm:prSet presAssocID="{03AA1600-4759-485A-A269-4024409492C7}" presName="background2" presStyleLbl="node2" presStyleIdx="0" presStyleCnt="2"/>
      <dgm:spPr/>
    </dgm:pt>
    <dgm:pt modelId="{4AAFEC7E-9E45-4BC5-B05C-35198D2107D7}" type="pres">
      <dgm:prSet presAssocID="{03AA1600-4759-485A-A269-4024409492C7}" presName="text2" presStyleLbl="fgAcc2" presStyleIdx="0" presStyleCnt="2" custScaleX="89713" custScaleY="80115" custLinFactNeighborX="261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13E8F9-11F9-49C8-A653-A026F1CC28E9}" type="pres">
      <dgm:prSet presAssocID="{03AA1600-4759-485A-A269-4024409492C7}" presName="hierChild3" presStyleCnt="0"/>
      <dgm:spPr/>
    </dgm:pt>
    <dgm:pt modelId="{05B0F960-B40C-4EB4-A2A1-C5CA079AC79A}" type="pres">
      <dgm:prSet presAssocID="{D4E43206-9BBE-49C4-B06D-D8428A22FB9C}" presName="hierRoot1" presStyleCnt="0"/>
      <dgm:spPr/>
    </dgm:pt>
    <dgm:pt modelId="{1DE8142E-0BA4-41E3-A0DF-EA6C55025FB5}" type="pres">
      <dgm:prSet presAssocID="{D4E43206-9BBE-49C4-B06D-D8428A22FB9C}" presName="composite" presStyleCnt="0"/>
      <dgm:spPr/>
    </dgm:pt>
    <dgm:pt modelId="{C259E821-A8D9-4097-88AC-D2960FFA2A65}" type="pres">
      <dgm:prSet presAssocID="{D4E43206-9BBE-49C4-B06D-D8428A22FB9C}" presName="background" presStyleLbl="node0" presStyleIdx="1" presStyleCnt="7"/>
      <dgm:spPr/>
    </dgm:pt>
    <dgm:pt modelId="{79517E7B-140B-4B80-99CB-4F989BE4E7E1}" type="pres">
      <dgm:prSet presAssocID="{D4E43206-9BBE-49C4-B06D-D8428A22FB9C}" presName="text" presStyleLbl="fgAcc0" presStyleIdx="1" presStyleCnt="7" custScaleX="106869" custScaleY="125653" custLinFactNeighborX="-3097" custLinFactNeighborY="15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86AF74-26B0-4D02-890C-E96BF89A916D}" type="pres">
      <dgm:prSet presAssocID="{D4E43206-9BBE-49C4-B06D-D8428A22FB9C}" presName="hierChild2" presStyleCnt="0"/>
      <dgm:spPr/>
    </dgm:pt>
    <dgm:pt modelId="{AC4212D2-4F8C-4EE0-A283-FD5ACE897258}" type="pres">
      <dgm:prSet presAssocID="{2870B902-21D5-48A8-A684-D5B778D4BC2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9668124-CA05-49DD-9FD6-5C91387D61EC}" type="pres">
      <dgm:prSet presAssocID="{3B39D3F2-A3D4-4868-B1C8-C4BBE543F19F}" presName="hierRoot2" presStyleCnt="0"/>
      <dgm:spPr/>
    </dgm:pt>
    <dgm:pt modelId="{E3E0723B-A938-47F2-97D2-4DEF8D6C9E84}" type="pres">
      <dgm:prSet presAssocID="{3B39D3F2-A3D4-4868-B1C8-C4BBE543F19F}" presName="composite2" presStyleCnt="0"/>
      <dgm:spPr/>
    </dgm:pt>
    <dgm:pt modelId="{8B95F650-D7A8-4448-8C47-CCD0AB078302}" type="pres">
      <dgm:prSet presAssocID="{3B39D3F2-A3D4-4868-B1C8-C4BBE543F19F}" presName="background2" presStyleLbl="node2" presStyleIdx="1" presStyleCnt="2"/>
      <dgm:spPr/>
    </dgm:pt>
    <dgm:pt modelId="{80948F6A-A895-4DF5-9542-C72082AAFFFD}" type="pres">
      <dgm:prSet presAssocID="{3B39D3F2-A3D4-4868-B1C8-C4BBE543F19F}" presName="text2" presStyleLbl="fgAcc2" presStyleIdx="1" presStyleCnt="2" custScaleX="92166" custScaleY="77102" custLinFactNeighborY="10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94ABFE-0112-4C96-BF27-F616C82A35D4}" type="pres">
      <dgm:prSet presAssocID="{3B39D3F2-A3D4-4868-B1C8-C4BBE543F19F}" presName="hierChild3" presStyleCnt="0"/>
      <dgm:spPr/>
    </dgm:pt>
    <dgm:pt modelId="{40D3ABCC-3504-4625-BD58-5FE03268FFCE}" type="pres">
      <dgm:prSet presAssocID="{2DE522A4-457E-4AD5-9C96-8B81B55AA47A}" presName="hierRoot1" presStyleCnt="0"/>
      <dgm:spPr/>
    </dgm:pt>
    <dgm:pt modelId="{3DCE56D9-2C4A-4AE8-83CC-D4F90E1623F5}" type="pres">
      <dgm:prSet presAssocID="{2DE522A4-457E-4AD5-9C96-8B81B55AA47A}" presName="composite" presStyleCnt="0"/>
      <dgm:spPr/>
    </dgm:pt>
    <dgm:pt modelId="{691161F5-D9BE-48DB-A87B-67A1B51F517A}" type="pres">
      <dgm:prSet presAssocID="{2DE522A4-457E-4AD5-9C96-8B81B55AA47A}" presName="background" presStyleLbl="node0" presStyleIdx="2" presStyleCnt="7"/>
      <dgm:spPr/>
    </dgm:pt>
    <dgm:pt modelId="{BDF513F6-189E-4500-A1B2-C9870C86C195}" type="pres">
      <dgm:prSet presAssocID="{2DE522A4-457E-4AD5-9C96-8B81B55AA47A}" presName="text" presStyleLbl="fgAcc0" presStyleIdx="2" presStyleCnt="7" custScaleX="96860" custScaleY="127966" custLinFactNeighborX="-4524" custLinFactNeighborY="-10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E8121A-D873-4978-9C52-8B04EF8D7462}" type="pres">
      <dgm:prSet presAssocID="{2DE522A4-457E-4AD5-9C96-8B81B55AA47A}" presName="hierChild2" presStyleCnt="0"/>
      <dgm:spPr/>
    </dgm:pt>
    <dgm:pt modelId="{E5849B39-EF6A-4693-B3CF-88AF7764278C}" type="pres">
      <dgm:prSet presAssocID="{4679C552-3596-4DB9-9335-43E5E433EDBE}" presName="hierRoot1" presStyleCnt="0"/>
      <dgm:spPr/>
    </dgm:pt>
    <dgm:pt modelId="{4FDFF51B-4C0D-44BC-A057-8D453DCC0824}" type="pres">
      <dgm:prSet presAssocID="{4679C552-3596-4DB9-9335-43E5E433EDBE}" presName="composite" presStyleCnt="0"/>
      <dgm:spPr/>
    </dgm:pt>
    <dgm:pt modelId="{72D34310-F28B-4D6C-8D9C-1205B4347E73}" type="pres">
      <dgm:prSet presAssocID="{4679C552-3596-4DB9-9335-43E5E433EDBE}" presName="background" presStyleLbl="node0" presStyleIdx="3" presStyleCnt="7"/>
      <dgm:spPr/>
    </dgm:pt>
    <dgm:pt modelId="{48D224D4-CD60-4777-BD63-634A31544FE2}" type="pres">
      <dgm:prSet presAssocID="{4679C552-3596-4DB9-9335-43E5E433EDBE}" presName="text" presStyleLbl="fgAcc0" presStyleIdx="3" presStyleCnt="7" custScaleX="107899" custScaleY="146149" custLinFactNeighborX="-7251" custLinFactNeighborY="-5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DDD7B9-546C-4CD8-9DA2-3AB4AF810042}" type="pres">
      <dgm:prSet presAssocID="{4679C552-3596-4DB9-9335-43E5E433EDBE}" presName="hierChild2" presStyleCnt="0"/>
      <dgm:spPr/>
    </dgm:pt>
    <dgm:pt modelId="{D4B3BD33-CD2D-4A11-83FE-620B042694EF}" type="pres">
      <dgm:prSet presAssocID="{88BBB2D8-6C82-4ABB-B8BA-B5E020E5610C}" presName="hierRoot1" presStyleCnt="0"/>
      <dgm:spPr/>
    </dgm:pt>
    <dgm:pt modelId="{EF603FE1-CC57-45B9-89ED-CC66C5508065}" type="pres">
      <dgm:prSet presAssocID="{88BBB2D8-6C82-4ABB-B8BA-B5E020E5610C}" presName="composite" presStyleCnt="0"/>
      <dgm:spPr/>
    </dgm:pt>
    <dgm:pt modelId="{A64D5721-A748-4537-B649-D4EC80D43594}" type="pres">
      <dgm:prSet presAssocID="{88BBB2D8-6C82-4ABB-B8BA-B5E020E5610C}" presName="background" presStyleLbl="node0" presStyleIdx="4" presStyleCnt="7"/>
      <dgm:spPr/>
    </dgm:pt>
    <dgm:pt modelId="{AEA48417-BBF3-4F9A-B029-8B8DCFA197FA}" type="pres">
      <dgm:prSet presAssocID="{88BBB2D8-6C82-4ABB-B8BA-B5E020E5610C}" presName="text" presStyleLbl="fgAcc0" presStyleIdx="4" presStyleCnt="7" custScaleX="109129" custScaleY="136045" custLinFactNeighborX="-6441" custLinFactNeighborY="40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B57AF4-1F33-4FA5-AB41-1D96934B0C19}" type="pres">
      <dgm:prSet presAssocID="{88BBB2D8-6C82-4ABB-B8BA-B5E020E5610C}" presName="hierChild2" presStyleCnt="0"/>
      <dgm:spPr/>
    </dgm:pt>
    <dgm:pt modelId="{DFF2E5B8-820D-4A88-B804-0911A65669F0}" type="pres">
      <dgm:prSet presAssocID="{D8062A2E-5C53-4B53-9DB8-97C581DF20DC}" presName="hierRoot1" presStyleCnt="0"/>
      <dgm:spPr/>
    </dgm:pt>
    <dgm:pt modelId="{77637F8B-EFEF-4EDD-8B06-CD1B7481DFED}" type="pres">
      <dgm:prSet presAssocID="{D8062A2E-5C53-4B53-9DB8-97C581DF20DC}" presName="composite" presStyleCnt="0"/>
      <dgm:spPr/>
    </dgm:pt>
    <dgm:pt modelId="{85E56F04-4E4A-4227-8DF9-139F30B1ECD5}" type="pres">
      <dgm:prSet presAssocID="{D8062A2E-5C53-4B53-9DB8-97C581DF20DC}" presName="background" presStyleLbl="node0" presStyleIdx="5" presStyleCnt="7"/>
      <dgm:spPr/>
    </dgm:pt>
    <dgm:pt modelId="{20FD685C-BC65-4A11-8605-944F41180FA8}" type="pres">
      <dgm:prSet presAssocID="{D8062A2E-5C53-4B53-9DB8-97C581DF20DC}" presName="text" presStyleLbl="fgAcc0" presStyleIdx="5" presStyleCnt="7" custScaleX="105639" custScaleY="145487" custLinFactNeighborX="-13730" custLinFactNeighborY="61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801715-F5B7-4155-BC06-3AC906B6C10F}" type="pres">
      <dgm:prSet presAssocID="{D8062A2E-5C53-4B53-9DB8-97C581DF20DC}" presName="hierChild2" presStyleCnt="0"/>
      <dgm:spPr/>
    </dgm:pt>
    <dgm:pt modelId="{B6B6730C-76D7-44E0-9494-33CDB914F7E6}" type="pres">
      <dgm:prSet presAssocID="{8088C0F9-E867-4656-B654-E4A889169F2C}" presName="hierRoot1" presStyleCnt="0"/>
      <dgm:spPr/>
    </dgm:pt>
    <dgm:pt modelId="{604DEC3A-76F8-4DB6-943F-766D170A1D6F}" type="pres">
      <dgm:prSet presAssocID="{8088C0F9-E867-4656-B654-E4A889169F2C}" presName="composite" presStyleCnt="0"/>
      <dgm:spPr/>
    </dgm:pt>
    <dgm:pt modelId="{6FBFD805-EA33-4280-B604-9927343FC886}" type="pres">
      <dgm:prSet presAssocID="{8088C0F9-E867-4656-B654-E4A889169F2C}" presName="background" presStyleLbl="node0" presStyleIdx="6" presStyleCnt="7"/>
      <dgm:spPr/>
    </dgm:pt>
    <dgm:pt modelId="{01971AA4-EE62-4D51-B3B8-E01D833E3798}" type="pres">
      <dgm:prSet presAssocID="{8088C0F9-E867-4656-B654-E4A889169F2C}" presName="text" presStyleLbl="fgAcc0" presStyleIdx="6" presStyleCnt="7" custScaleX="96226" custScaleY="148315" custLinFactNeighborX="-20275" custLinFactNeighborY="93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0C70EB-04F3-4AAD-A66A-7BDA0860257F}" type="pres">
      <dgm:prSet presAssocID="{8088C0F9-E867-4656-B654-E4A889169F2C}" presName="hierChild2" presStyleCnt="0"/>
      <dgm:spPr/>
    </dgm:pt>
  </dgm:ptLst>
  <dgm:cxnLst>
    <dgm:cxn modelId="{29C6E1BC-407D-4511-B4FD-9433FDB68463}" srcId="{247B6E9A-9BEB-415D-A304-458A1D3749C8}" destId="{88BBB2D8-6C82-4ABB-B8BA-B5E020E5610C}" srcOrd="4" destOrd="0" parTransId="{B77C99BD-526D-4BD6-A632-4B124F39CAA2}" sibTransId="{C7216B9A-AEB2-4AD0-AFCE-F4052533B161}"/>
    <dgm:cxn modelId="{B8338BAC-A73A-4178-8E1C-1C9BC5A24339}" type="presOf" srcId="{8088C0F9-E867-4656-B654-E4A889169F2C}" destId="{01971AA4-EE62-4D51-B3B8-E01D833E3798}" srcOrd="0" destOrd="0" presId="urn:microsoft.com/office/officeart/2005/8/layout/hierarchy1"/>
    <dgm:cxn modelId="{98FD3339-394E-43F4-A77F-CFD4AFDDD427}" srcId="{247B6E9A-9BEB-415D-A304-458A1D3749C8}" destId="{D4E43206-9BBE-49C4-B06D-D8428A22FB9C}" srcOrd="1" destOrd="0" parTransId="{9683653E-59AD-4C7C-ADF5-A4E461434F78}" sibTransId="{706C9C8A-3945-4DF9-985B-762F50E3CD1A}"/>
    <dgm:cxn modelId="{97FDF0AA-BA54-4078-B13E-403D8AF18BC7}" srcId="{247B6E9A-9BEB-415D-A304-458A1D3749C8}" destId="{2DE522A4-457E-4AD5-9C96-8B81B55AA47A}" srcOrd="2" destOrd="0" parTransId="{D316FAEA-97EA-426A-9B0B-299E0C83AA43}" sibTransId="{74240322-E046-448C-8C28-D2E4759E6D32}"/>
    <dgm:cxn modelId="{173FB36C-9D72-4D68-8495-20A3495CC4A3}" type="presOf" srcId="{551B9195-EC87-4A22-8A45-2BFD1A348707}" destId="{4C6F5614-9032-4750-8FB5-068B6FA2107B}" srcOrd="0" destOrd="0" presId="urn:microsoft.com/office/officeart/2005/8/layout/hierarchy1"/>
    <dgm:cxn modelId="{74B05FD5-1AD5-4412-9CB7-03BB56006063}" srcId="{247B6E9A-9BEB-415D-A304-458A1D3749C8}" destId="{8088C0F9-E867-4656-B654-E4A889169F2C}" srcOrd="6" destOrd="0" parTransId="{A80E4DDB-D84C-4753-9BB0-82D2C35D379B}" sibTransId="{32BE5CCA-259F-4728-9982-934AAAE1A889}"/>
    <dgm:cxn modelId="{2508C546-1772-43FB-B534-50999410FD39}" type="presOf" srcId="{3B39D3F2-A3D4-4868-B1C8-C4BBE543F19F}" destId="{80948F6A-A895-4DF5-9542-C72082AAFFFD}" srcOrd="0" destOrd="0" presId="urn:microsoft.com/office/officeart/2005/8/layout/hierarchy1"/>
    <dgm:cxn modelId="{2BE9D59C-DB53-4BA7-BF17-C1B40C7DC69D}" srcId="{551B9195-EC87-4A22-8A45-2BFD1A348707}" destId="{03AA1600-4759-485A-A269-4024409492C7}" srcOrd="0" destOrd="0" parTransId="{738629B5-43AF-49C1-AAF5-706C79B27B21}" sibTransId="{15165CEA-3229-4E37-A67B-D4395A8A313C}"/>
    <dgm:cxn modelId="{D66EDBEB-E5BA-4466-BF7D-5D5168832BF1}" srcId="{247B6E9A-9BEB-415D-A304-458A1D3749C8}" destId="{D8062A2E-5C53-4B53-9DB8-97C581DF20DC}" srcOrd="5" destOrd="0" parTransId="{3839E0B6-896C-4129-8C98-BAD3B9A7C016}" sibTransId="{ED15B2BA-58DB-4B33-86CE-30CCB9FD22D1}"/>
    <dgm:cxn modelId="{3AA4A621-E197-410B-9932-2E4C2EEDE49C}" type="presOf" srcId="{2870B902-21D5-48A8-A684-D5B778D4BC24}" destId="{AC4212D2-4F8C-4EE0-A283-FD5ACE897258}" srcOrd="0" destOrd="0" presId="urn:microsoft.com/office/officeart/2005/8/layout/hierarchy1"/>
    <dgm:cxn modelId="{72CD0AC6-B4FE-4B70-B2C5-6B30C070332D}" srcId="{247B6E9A-9BEB-415D-A304-458A1D3749C8}" destId="{551B9195-EC87-4A22-8A45-2BFD1A348707}" srcOrd="0" destOrd="0" parTransId="{6D039A73-1299-45D8-A6CA-F1A196E06A9E}" sibTransId="{B09637E9-08AE-48A2-8DA9-245FCBA8CAED}"/>
    <dgm:cxn modelId="{AF57369C-3C80-4E5A-84C7-6B1EA590EFA8}" type="presOf" srcId="{738629B5-43AF-49C1-AAF5-706C79B27B21}" destId="{F3C2FFA6-2AD1-4D0B-B4E1-5B90606E7496}" srcOrd="0" destOrd="0" presId="urn:microsoft.com/office/officeart/2005/8/layout/hierarchy1"/>
    <dgm:cxn modelId="{31B4EF5E-B640-4B99-A330-1DDE67663B9C}" type="presOf" srcId="{D8062A2E-5C53-4B53-9DB8-97C581DF20DC}" destId="{20FD685C-BC65-4A11-8605-944F41180FA8}" srcOrd="0" destOrd="0" presId="urn:microsoft.com/office/officeart/2005/8/layout/hierarchy1"/>
    <dgm:cxn modelId="{6FCF7784-FFC8-48B9-8CF1-5373B8CD3A42}" type="presOf" srcId="{88BBB2D8-6C82-4ABB-B8BA-B5E020E5610C}" destId="{AEA48417-BBF3-4F9A-B029-8B8DCFA197FA}" srcOrd="0" destOrd="0" presId="urn:microsoft.com/office/officeart/2005/8/layout/hierarchy1"/>
    <dgm:cxn modelId="{16A86EB5-2812-4A5F-BE18-2D0C380D3B52}" type="presOf" srcId="{2DE522A4-457E-4AD5-9C96-8B81B55AA47A}" destId="{BDF513F6-189E-4500-A1B2-C9870C86C195}" srcOrd="0" destOrd="0" presId="urn:microsoft.com/office/officeart/2005/8/layout/hierarchy1"/>
    <dgm:cxn modelId="{F4BC6436-16E3-4B30-97C0-969547210DA4}" srcId="{D4E43206-9BBE-49C4-B06D-D8428A22FB9C}" destId="{3B39D3F2-A3D4-4868-B1C8-C4BBE543F19F}" srcOrd="0" destOrd="0" parTransId="{2870B902-21D5-48A8-A684-D5B778D4BC24}" sibTransId="{D4B78C71-F9ED-4113-81A2-32C9ACF0623D}"/>
    <dgm:cxn modelId="{575074C8-75F7-4A14-8ADA-EA1338BB4C6E}" type="presOf" srcId="{4679C552-3596-4DB9-9335-43E5E433EDBE}" destId="{48D224D4-CD60-4777-BD63-634A31544FE2}" srcOrd="0" destOrd="0" presId="urn:microsoft.com/office/officeart/2005/8/layout/hierarchy1"/>
    <dgm:cxn modelId="{E41D6166-6874-4328-9BB4-AB5C63F5B0E5}" type="presOf" srcId="{D4E43206-9BBE-49C4-B06D-D8428A22FB9C}" destId="{79517E7B-140B-4B80-99CB-4F989BE4E7E1}" srcOrd="0" destOrd="0" presId="urn:microsoft.com/office/officeart/2005/8/layout/hierarchy1"/>
    <dgm:cxn modelId="{5B670DAA-C203-4D7A-AE85-BFAD1B7C9ED1}" srcId="{247B6E9A-9BEB-415D-A304-458A1D3749C8}" destId="{4679C552-3596-4DB9-9335-43E5E433EDBE}" srcOrd="3" destOrd="0" parTransId="{59B748E7-7E4D-4D2C-904F-F12CDC4E4E52}" sibTransId="{EC319475-48E4-4313-9006-4E2471E86D23}"/>
    <dgm:cxn modelId="{CE0F82D0-386C-4B1B-A32B-EE31A359EFFC}" type="presOf" srcId="{03AA1600-4759-485A-A269-4024409492C7}" destId="{4AAFEC7E-9E45-4BC5-B05C-35198D2107D7}" srcOrd="0" destOrd="0" presId="urn:microsoft.com/office/officeart/2005/8/layout/hierarchy1"/>
    <dgm:cxn modelId="{C900CF41-7BDD-4422-A4FC-5E920B0FB73E}" type="presOf" srcId="{247B6E9A-9BEB-415D-A304-458A1D3749C8}" destId="{FB89DAD4-BCB3-4D8C-84AD-1232743A2500}" srcOrd="0" destOrd="0" presId="urn:microsoft.com/office/officeart/2005/8/layout/hierarchy1"/>
    <dgm:cxn modelId="{D296272A-939D-419F-A4AE-0943550C0454}" type="presParOf" srcId="{FB89DAD4-BCB3-4D8C-84AD-1232743A2500}" destId="{BF72F318-18EF-4738-A331-E096B3F6D18D}" srcOrd="0" destOrd="0" presId="urn:microsoft.com/office/officeart/2005/8/layout/hierarchy1"/>
    <dgm:cxn modelId="{A630C631-B119-4731-8846-A510B882410B}" type="presParOf" srcId="{BF72F318-18EF-4738-A331-E096B3F6D18D}" destId="{A540F026-5B80-4BE1-AF28-9F8776677C9E}" srcOrd="0" destOrd="0" presId="urn:microsoft.com/office/officeart/2005/8/layout/hierarchy1"/>
    <dgm:cxn modelId="{E386F3A8-B2DA-47DA-B3D6-664063846701}" type="presParOf" srcId="{A540F026-5B80-4BE1-AF28-9F8776677C9E}" destId="{E52E6BB4-3451-4CF2-B96C-3DCD4FA9ACEE}" srcOrd="0" destOrd="0" presId="urn:microsoft.com/office/officeart/2005/8/layout/hierarchy1"/>
    <dgm:cxn modelId="{353A705D-ED30-4608-89CE-4AD7CAF387F6}" type="presParOf" srcId="{A540F026-5B80-4BE1-AF28-9F8776677C9E}" destId="{4C6F5614-9032-4750-8FB5-068B6FA2107B}" srcOrd="1" destOrd="0" presId="urn:microsoft.com/office/officeart/2005/8/layout/hierarchy1"/>
    <dgm:cxn modelId="{D8521E01-ABD3-47B6-A342-D3791C7A1AF8}" type="presParOf" srcId="{BF72F318-18EF-4738-A331-E096B3F6D18D}" destId="{D32562AB-8391-402D-8C6B-2F8464B24FB4}" srcOrd="1" destOrd="0" presId="urn:microsoft.com/office/officeart/2005/8/layout/hierarchy1"/>
    <dgm:cxn modelId="{21956A12-FE69-41F8-8749-2FC92B2E4283}" type="presParOf" srcId="{D32562AB-8391-402D-8C6B-2F8464B24FB4}" destId="{F3C2FFA6-2AD1-4D0B-B4E1-5B90606E7496}" srcOrd="0" destOrd="0" presId="urn:microsoft.com/office/officeart/2005/8/layout/hierarchy1"/>
    <dgm:cxn modelId="{0368ADC4-A97A-4A0A-B9CB-B0F7893835DB}" type="presParOf" srcId="{D32562AB-8391-402D-8C6B-2F8464B24FB4}" destId="{26446F71-BF26-44EC-BD00-D97C38BEEB22}" srcOrd="1" destOrd="0" presId="urn:microsoft.com/office/officeart/2005/8/layout/hierarchy1"/>
    <dgm:cxn modelId="{59814AFB-4857-4CE2-AFFF-13621B067A87}" type="presParOf" srcId="{26446F71-BF26-44EC-BD00-D97C38BEEB22}" destId="{81F34CCC-58B5-4942-810F-D6326A6EBB19}" srcOrd="0" destOrd="0" presId="urn:microsoft.com/office/officeart/2005/8/layout/hierarchy1"/>
    <dgm:cxn modelId="{4F630A25-7ED8-473E-9AD3-7145AD993725}" type="presParOf" srcId="{81F34CCC-58B5-4942-810F-D6326A6EBB19}" destId="{F24ACBDA-0FE6-4047-A453-8F71A4DA4161}" srcOrd="0" destOrd="0" presId="urn:microsoft.com/office/officeart/2005/8/layout/hierarchy1"/>
    <dgm:cxn modelId="{DDF6506C-6DCE-43B8-BC22-1A0B7277C1B8}" type="presParOf" srcId="{81F34CCC-58B5-4942-810F-D6326A6EBB19}" destId="{4AAFEC7E-9E45-4BC5-B05C-35198D2107D7}" srcOrd="1" destOrd="0" presId="urn:microsoft.com/office/officeart/2005/8/layout/hierarchy1"/>
    <dgm:cxn modelId="{44118D1B-9083-4D78-BBB2-60BE286222E3}" type="presParOf" srcId="{26446F71-BF26-44EC-BD00-D97C38BEEB22}" destId="{3013E8F9-11F9-49C8-A653-A026F1CC28E9}" srcOrd="1" destOrd="0" presId="urn:microsoft.com/office/officeart/2005/8/layout/hierarchy1"/>
    <dgm:cxn modelId="{E1DCE3FD-3174-4EEE-8457-9E0CB1DF52CD}" type="presParOf" srcId="{FB89DAD4-BCB3-4D8C-84AD-1232743A2500}" destId="{05B0F960-B40C-4EB4-A2A1-C5CA079AC79A}" srcOrd="1" destOrd="0" presId="urn:microsoft.com/office/officeart/2005/8/layout/hierarchy1"/>
    <dgm:cxn modelId="{57893A2C-2E5E-496C-A730-AA4934221521}" type="presParOf" srcId="{05B0F960-B40C-4EB4-A2A1-C5CA079AC79A}" destId="{1DE8142E-0BA4-41E3-A0DF-EA6C55025FB5}" srcOrd="0" destOrd="0" presId="urn:microsoft.com/office/officeart/2005/8/layout/hierarchy1"/>
    <dgm:cxn modelId="{15BF55AB-4992-4F66-9787-C21CF97F8BBD}" type="presParOf" srcId="{1DE8142E-0BA4-41E3-A0DF-EA6C55025FB5}" destId="{C259E821-A8D9-4097-88AC-D2960FFA2A65}" srcOrd="0" destOrd="0" presId="urn:microsoft.com/office/officeart/2005/8/layout/hierarchy1"/>
    <dgm:cxn modelId="{05CCF860-6FB9-4490-9CD2-EC470C58B1B1}" type="presParOf" srcId="{1DE8142E-0BA4-41E3-A0DF-EA6C55025FB5}" destId="{79517E7B-140B-4B80-99CB-4F989BE4E7E1}" srcOrd="1" destOrd="0" presId="urn:microsoft.com/office/officeart/2005/8/layout/hierarchy1"/>
    <dgm:cxn modelId="{CB61A3A1-1685-474C-A817-05F6C0CF8DF5}" type="presParOf" srcId="{05B0F960-B40C-4EB4-A2A1-C5CA079AC79A}" destId="{1586AF74-26B0-4D02-890C-E96BF89A916D}" srcOrd="1" destOrd="0" presId="urn:microsoft.com/office/officeart/2005/8/layout/hierarchy1"/>
    <dgm:cxn modelId="{5675EE6D-A7CE-45DB-9242-051F3F88EE3A}" type="presParOf" srcId="{1586AF74-26B0-4D02-890C-E96BF89A916D}" destId="{AC4212D2-4F8C-4EE0-A283-FD5ACE897258}" srcOrd="0" destOrd="0" presId="urn:microsoft.com/office/officeart/2005/8/layout/hierarchy1"/>
    <dgm:cxn modelId="{AEFE7105-FD08-4514-BC16-AB6A21F995B6}" type="presParOf" srcId="{1586AF74-26B0-4D02-890C-E96BF89A916D}" destId="{E9668124-CA05-49DD-9FD6-5C91387D61EC}" srcOrd="1" destOrd="0" presId="urn:microsoft.com/office/officeart/2005/8/layout/hierarchy1"/>
    <dgm:cxn modelId="{D77D398E-0179-41A4-8155-EEB5EE2969A4}" type="presParOf" srcId="{E9668124-CA05-49DD-9FD6-5C91387D61EC}" destId="{E3E0723B-A938-47F2-97D2-4DEF8D6C9E84}" srcOrd="0" destOrd="0" presId="urn:microsoft.com/office/officeart/2005/8/layout/hierarchy1"/>
    <dgm:cxn modelId="{F90C132E-0CB5-4C0A-B93D-72783C52280D}" type="presParOf" srcId="{E3E0723B-A938-47F2-97D2-4DEF8D6C9E84}" destId="{8B95F650-D7A8-4448-8C47-CCD0AB078302}" srcOrd="0" destOrd="0" presId="urn:microsoft.com/office/officeart/2005/8/layout/hierarchy1"/>
    <dgm:cxn modelId="{B6BA1F61-27D2-4FC9-95CB-CA64EEA1EBFE}" type="presParOf" srcId="{E3E0723B-A938-47F2-97D2-4DEF8D6C9E84}" destId="{80948F6A-A895-4DF5-9542-C72082AAFFFD}" srcOrd="1" destOrd="0" presId="urn:microsoft.com/office/officeart/2005/8/layout/hierarchy1"/>
    <dgm:cxn modelId="{868C4FF8-1B0C-4BF7-98C2-4DD0FC5DEECE}" type="presParOf" srcId="{E9668124-CA05-49DD-9FD6-5C91387D61EC}" destId="{0394ABFE-0112-4C96-BF27-F616C82A35D4}" srcOrd="1" destOrd="0" presId="urn:microsoft.com/office/officeart/2005/8/layout/hierarchy1"/>
    <dgm:cxn modelId="{D0350785-60EA-4121-BB42-6ADA84AC62B0}" type="presParOf" srcId="{FB89DAD4-BCB3-4D8C-84AD-1232743A2500}" destId="{40D3ABCC-3504-4625-BD58-5FE03268FFCE}" srcOrd="2" destOrd="0" presId="urn:microsoft.com/office/officeart/2005/8/layout/hierarchy1"/>
    <dgm:cxn modelId="{557AD6AF-E063-4E19-8907-C330B4753BB3}" type="presParOf" srcId="{40D3ABCC-3504-4625-BD58-5FE03268FFCE}" destId="{3DCE56D9-2C4A-4AE8-83CC-D4F90E1623F5}" srcOrd="0" destOrd="0" presId="urn:microsoft.com/office/officeart/2005/8/layout/hierarchy1"/>
    <dgm:cxn modelId="{DDCBF553-27C6-4C4E-A095-FC5CE7EAE685}" type="presParOf" srcId="{3DCE56D9-2C4A-4AE8-83CC-D4F90E1623F5}" destId="{691161F5-D9BE-48DB-A87B-67A1B51F517A}" srcOrd="0" destOrd="0" presId="urn:microsoft.com/office/officeart/2005/8/layout/hierarchy1"/>
    <dgm:cxn modelId="{73AA3834-9ACD-46DD-B870-D9C9DC122FBE}" type="presParOf" srcId="{3DCE56D9-2C4A-4AE8-83CC-D4F90E1623F5}" destId="{BDF513F6-189E-4500-A1B2-C9870C86C195}" srcOrd="1" destOrd="0" presId="urn:microsoft.com/office/officeart/2005/8/layout/hierarchy1"/>
    <dgm:cxn modelId="{71D62197-8D6F-442C-802A-D5AB18029CDF}" type="presParOf" srcId="{40D3ABCC-3504-4625-BD58-5FE03268FFCE}" destId="{8FE8121A-D873-4978-9C52-8B04EF8D7462}" srcOrd="1" destOrd="0" presId="urn:microsoft.com/office/officeart/2005/8/layout/hierarchy1"/>
    <dgm:cxn modelId="{845AC266-5BF4-47CA-8AB2-B546ACA478A5}" type="presParOf" srcId="{FB89DAD4-BCB3-4D8C-84AD-1232743A2500}" destId="{E5849B39-EF6A-4693-B3CF-88AF7764278C}" srcOrd="3" destOrd="0" presId="urn:microsoft.com/office/officeart/2005/8/layout/hierarchy1"/>
    <dgm:cxn modelId="{A52CF126-4C5A-46E8-A22E-C28EF2F55640}" type="presParOf" srcId="{E5849B39-EF6A-4693-B3CF-88AF7764278C}" destId="{4FDFF51B-4C0D-44BC-A057-8D453DCC0824}" srcOrd="0" destOrd="0" presId="urn:microsoft.com/office/officeart/2005/8/layout/hierarchy1"/>
    <dgm:cxn modelId="{FD1329AD-0649-4F38-9778-3CA94186A008}" type="presParOf" srcId="{4FDFF51B-4C0D-44BC-A057-8D453DCC0824}" destId="{72D34310-F28B-4D6C-8D9C-1205B4347E73}" srcOrd="0" destOrd="0" presId="urn:microsoft.com/office/officeart/2005/8/layout/hierarchy1"/>
    <dgm:cxn modelId="{9C598319-A48E-43FB-8A32-626E1CA3168A}" type="presParOf" srcId="{4FDFF51B-4C0D-44BC-A057-8D453DCC0824}" destId="{48D224D4-CD60-4777-BD63-634A31544FE2}" srcOrd="1" destOrd="0" presId="urn:microsoft.com/office/officeart/2005/8/layout/hierarchy1"/>
    <dgm:cxn modelId="{6D7D02A4-58E9-4478-B4AE-3DB0CBAEB690}" type="presParOf" srcId="{E5849B39-EF6A-4693-B3CF-88AF7764278C}" destId="{56DDD7B9-546C-4CD8-9DA2-3AB4AF810042}" srcOrd="1" destOrd="0" presId="urn:microsoft.com/office/officeart/2005/8/layout/hierarchy1"/>
    <dgm:cxn modelId="{FCC627D4-422A-4AB9-B43D-D649E4FFC680}" type="presParOf" srcId="{FB89DAD4-BCB3-4D8C-84AD-1232743A2500}" destId="{D4B3BD33-CD2D-4A11-83FE-620B042694EF}" srcOrd="4" destOrd="0" presId="urn:microsoft.com/office/officeart/2005/8/layout/hierarchy1"/>
    <dgm:cxn modelId="{BE5AFB69-60D9-4CAF-BBBB-8541C208F777}" type="presParOf" srcId="{D4B3BD33-CD2D-4A11-83FE-620B042694EF}" destId="{EF603FE1-CC57-45B9-89ED-CC66C5508065}" srcOrd="0" destOrd="0" presId="urn:microsoft.com/office/officeart/2005/8/layout/hierarchy1"/>
    <dgm:cxn modelId="{650147D2-BE27-4D4D-8E14-63D55EB8A216}" type="presParOf" srcId="{EF603FE1-CC57-45B9-89ED-CC66C5508065}" destId="{A64D5721-A748-4537-B649-D4EC80D43594}" srcOrd="0" destOrd="0" presId="urn:microsoft.com/office/officeart/2005/8/layout/hierarchy1"/>
    <dgm:cxn modelId="{399C42C8-C600-4A95-8540-61C45D726745}" type="presParOf" srcId="{EF603FE1-CC57-45B9-89ED-CC66C5508065}" destId="{AEA48417-BBF3-4F9A-B029-8B8DCFA197FA}" srcOrd="1" destOrd="0" presId="urn:microsoft.com/office/officeart/2005/8/layout/hierarchy1"/>
    <dgm:cxn modelId="{A88D7BCD-92E5-4606-9F5E-FCDDA5FB9F44}" type="presParOf" srcId="{D4B3BD33-CD2D-4A11-83FE-620B042694EF}" destId="{3BB57AF4-1F33-4FA5-AB41-1D96934B0C19}" srcOrd="1" destOrd="0" presId="urn:microsoft.com/office/officeart/2005/8/layout/hierarchy1"/>
    <dgm:cxn modelId="{6FA44FC9-D43F-48F5-9615-D67DF01AD49A}" type="presParOf" srcId="{FB89DAD4-BCB3-4D8C-84AD-1232743A2500}" destId="{DFF2E5B8-820D-4A88-B804-0911A65669F0}" srcOrd="5" destOrd="0" presId="urn:microsoft.com/office/officeart/2005/8/layout/hierarchy1"/>
    <dgm:cxn modelId="{772AC01E-AFDE-49F7-B58B-D910E7285ECC}" type="presParOf" srcId="{DFF2E5B8-820D-4A88-B804-0911A65669F0}" destId="{77637F8B-EFEF-4EDD-8B06-CD1B7481DFED}" srcOrd="0" destOrd="0" presId="urn:microsoft.com/office/officeart/2005/8/layout/hierarchy1"/>
    <dgm:cxn modelId="{3E95BE87-382D-40DE-9964-9ADB78358915}" type="presParOf" srcId="{77637F8B-EFEF-4EDD-8B06-CD1B7481DFED}" destId="{85E56F04-4E4A-4227-8DF9-139F30B1ECD5}" srcOrd="0" destOrd="0" presId="urn:microsoft.com/office/officeart/2005/8/layout/hierarchy1"/>
    <dgm:cxn modelId="{99D0AED7-07E7-4681-AD19-23F9FC576D8E}" type="presParOf" srcId="{77637F8B-EFEF-4EDD-8B06-CD1B7481DFED}" destId="{20FD685C-BC65-4A11-8605-944F41180FA8}" srcOrd="1" destOrd="0" presId="urn:microsoft.com/office/officeart/2005/8/layout/hierarchy1"/>
    <dgm:cxn modelId="{AFE2AAEC-E55B-418E-A03F-4BAA761CC66A}" type="presParOf" srcId="{DFF2E5B8-820D-4A88-B804-0911A65669F0}" destId="{32801715-F5B7-4155-BC06-3AC906B6C10F}" srcOrd="1" destOrd="0" presId="urn:microsoft.com/office/officeart/2005/8/layout/hierarchy1"/>
    <dgm:cxn modelId="{77BF16F6-16E6-4591-9777-23972398134E}" type="presParOf" srcId="{FB89DAD4-BCB3-4D8C-84AD-1232743A2500}" destId="{B6B6730C-76D7-44E0-9494-33CDB914F7E6}" srcOrd="6" destOrd="0" presId="urn:microsoft.com/office/officeart/2005/8/layout/hierarchy1"/>
    <dgm:cxn modelId="{3CEE5F59-E5A6-4CEE-AD59-41001264DDFC}" type="presParOf" srcId="{B6B6730C-76D7-44E0-9494-33CDB914F7E6}" destId="{604DEC3A-76F8-4DB6-943F-766D170A1D6F}" srcOrd="0" destOrd="0" presId="urn:microsoft.com/office/officeart/2005/8/layout/hierarchy1"/>
    <dgm:cxn modelId="{161F2D02-69A4-42BC-B246-F6BED8459435}" type="presParOf" srcId="{604DEC3A-76F8-4DB6-943F-766D170A1D6F}" destId="{6FBFD805-EA33-4280-B604-9927343FC886}" srcOrd="0" destOrd="0" presId="urn:microsoft.com/office/officeart/2005/8/layout/hierarchy1"/>
    <dgm:cxn modelId="{946517DC-65F9-4FBA-9FD0-ADA24DAE9B85}" type="presParOf" srcId="{604DEC3A-76F8-4DB6-943F-766D170A1D6F}" destId="{01971AA4-EE62-4D51-B3B8-E01D833E3798}" srcOrd="1" destOrd="0" presId="urn:microsoft.com/office/officeart/2005/8/layout/hierarchy1"/>
    <dgm:cxn modelId="{C15AD194-F16A-405C-8FA1-F1A847FC4535}" type="presParOf" srcId="{B6B6730C-76D7-44E0-9494-33CDB914F7E6}" destId="{2D0C70EB-04F3-4AAD-A66A-7BDA086025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47B6E9A-9BEB-415D-A304-458A1D3749C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51B9195-EC87-4A22-8A45-2BFD1A348707}">
      <dgm:prSet/>
      <dgm:spPr/>
      <dgm:t>
        <a:bodyPr/>
        <a:lstStyle/>
        <a:p>
          <a:r>
            <a:rPr lang="en-US" b="0" i="0" u="none" dirty="0" smtClean="0"/>
            <a:t>Plan for sustainability  (action plan, indicators, available budget)</a:t>
          </a:r>
          <a:endParaRPr lang="en-US" dirty="0"/>
        </a:p>
      </dgm:t>
    </dgm:pt>
    <dgm:pt modelId="{6D039A73-1299-45D8-A6CA-F1A196E06A9E}" type="parTrans" cxnId="{72CD0AC6-B4FE-4B70-B2C5-6B30C070332D}">
      <dgm:prSet/>
      <dgm:spPr/>
      <dgm:t>
        <a:bodyPr/>
        <a:lstStyle/>
        <a:p>
          <a:endParaRPr lang="en-US"/>
        </a:p>
      </dgm:t>
    </dgm:pt>
    <dgm:pt modelId="{B09637E9-08AE-48A2-8DA9-245FCBA8CAED}" type="sibTrans" cxnId="{72CD0AC6-B4FE-4B70-B2C5-6B30C070332D}">
      <dgm:prSet/>
      <dgm:spPr/>
      <dgm:t>
        <a:bodyPr/>
        <a:lstStyle/>
        <a:p>
          <a:endParaRPr lang="en-US"/>
        </a:p>
      </dgm:t>
    </dgm:pt>
    <dgm:pt modelId="{281E7851-7B5F-4A56-B220-54EDCE6993EB}">
      <dgm:prSet/>
      <dgm:spPr/>
      <dgm:t>
        <a:bodyPr/>
        <a:lstStyle/>
        <a:p>
          <a:r>
            <a:rPr lang="en-US" b="0" i="0" u="none" dirty="0" smtClean="0"/>
            <a:t>Report on measurement  of KPI in LFM (quantitative and qualitative)</a:t>
          </a:r>
          <a:endParaRPr lang="en-US" dirty="0"/>
        </a:p>
      </dgm:t>
    </dgm:pt>
    <dgm:pt modelId="{738A51EE-58D2-4CC9-8510-B5B28F747321}" type="parTrans" cxnId="{9B85B685-75DC-4E35-B0A8-2692924E335F}">
      <dgm:prSet/>
      <dgm:spPr/>
      <dgm:t>
        <a:bodyPr/>
        <a:lstStyle/>
        <a:p>
          <a:endParaRPr lang="en-US"/>
        </a:p>
      </dgm:t>
    </dgm:pt>
    <dgm:pt modelId="{B4F7AD03-A018-4A8F-80ED-294FAD1A5D46}" type="sibTrans" cxnId="{9B85B685-75DC-4E35-B0A8-2692924E335F}">
      <dgm:prSet/>
      <dgm:spPr/>
      <dgm:t>
        <a:bodyPr/>
        <a:lstStyle/>
        <a:p>
          <a:endParaRPr lang="en-US"/>
        </a:p>
      </dgm:t>
    </dgm:pt>
    <dgm:pt modelId="{1EF50566-764D-4399-92CF-E1EEF6BE222F}">
      <dgm:prSet custT="1"/>
      <dgm:spPr/>
      <dgm:t>
        <a:bodyPr/>
        <a:lstStyle/>
        <a:p>
          <a:r>
            <a:rPr lang="en-US" sz="2100" b="0" i="0" u="none" dirty="0" smtClean="0"/>
            <a:t>Memorandum of Understanding  </a:t>
          </a:r>
        </a:p>
        <a:p>
          <a:r>
            <a:rPr lang="en-US" sz="1800" b="0" i="0" u="none" dirty="0" smtClean="0"/>
            <a:t>with companies, sectoral agencies, NGOs, etc.</a:t>
          </a:r>
          <a:endParaRPr lang="en-US" sz="1800" dirty="0"/>
        </a:p>
      </dgm:t>
    </dgm:pt>
    <dgm:pt modelId="{4A46EA50-7538-406E-AE7D-F8F01C983FC6}" type="parTrans" cxnId="{4DC5715D-1B79-4CD8-B0F6-9BE8972C92DD}">
      <dgm:prSet/>
      <dgm:spPr/>
      <dgm:t>
        <a:bodyPr/>
        <a:lstStyle/>
        <a:p>
          <a:endParaRPr lang="en-US"/>
        </a:p>
      </dgm:t>
    </dgm:pt>
    <dgm:pt modelId="{05568507-D285-43D6-B278-9697C8D4B723}" type="sibTrans" cxnId="{4DC5715D-1B79-4CD8-B0F6-9BE8972C92DD}">
      <dgm:prSet/>
      <dgm:spPr/>
      <dgm:t>
        <a:bodyPr/>
        <a:lstStyle/>
        <a:p>
          <a:endParaRPr lang="en-US"/>
        </a:p>
      </dgm:t>
    </dgm:pt>
    <dgm:pt modelId="{FB89DAD4-BCB3-4D8C-84AD-1232743A2500}" type="pres">
      <dgm:prSet presAssocID="{247B6E9A-9BEB-415D-A304-458A1D3749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72F318-18EF-4738-A331-E096B3F6D18D}" type="pres">
      <dgm:prSet presAssocID="{551B9195-EC87-4A22-8A45-2BFD1A348707}" presName="hierRoot1" presStyleCnt="0"/>
      <dgm:spPr/>
    </dgm:pt>
    <dgm:pt modelId="{A540F026-5B80-4BE1-AF28-9F8776677C9E}" type="pres">
      <dgm:prSet presAssocID="{551B9195-EC87-4A22-8A45-2BFD1A348707}" presName="composite" presStyleCnt="0"/>
      <dgm:spPr/>
    </dgm:pt>
    <dgm:pt modelId="{E52E6BB4-3451-4CF2-B96C-3DCD4FA9ACEE}" type="pres">
      <dgm:prSet presAssocID="{551B9195-EC87-4A22-8A45-2BFD1A348707}" presName="background" presStyleLbl="node0" presStyleIdx="0" presStyleCnt="3"/>
      <dgm:spPr/>
    </dgm:pt>
    <dgm:pt modelId="{4C6F5614-9032-4750-8FB5-068B6FA2107B}" type="pres">
      <dgm:prSet presAssocID="{551B9195-EC87-4A22-8A45-2BFD1A348707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2562AB-8391-402D-8C6B-2F8464B24FB4}" type="pres">
      <dgm:prSet presAssocID="{551B9195-EC87-4A22-8A45-2BFD1A348707}" presName="hierChild2" presStyleCnt="0"/>
      <dgm:spPr/>
    </dgm:pt>
    <dgm:pt modelId="{98B0523F-B2B3-44BB-AE69-7D9415B81AB7}" type="pres">
      <dgm:prSet presAssocID="{281E7851-7B5F-4A56-B220-54EDCE6993EB}" presName="hierRoot1" presStyleCnt="0"/>
      <dgm:spPr/>
    </dgm:pt>
    <dgm:pt modelId="{3E1DB0DD-1C03-4382-BC04-92BC1DEE36B4}" type="pres">
      <dgm:prSet presAssocID="{281E7851-7B5F-4A56-B220-54EDCE6993EB}" presName="composite" presStyleCnt="0"/>
      <dgm:spPr/>
    </dgm:pt>
    <dgm:pt modelId="{D5BFEFBE-B8BE-45FD-AB8A-DAC1026902D0}" type="pres">
      <dgm:prSet presAssocID="{281E7851-7B5F-4A56-B220-54EDCE6993EB}" presName="background" presStyleLbl="node0" presStyleIdx="1" presStyleCnt="3"/>
      <dgm:spPr/>
    </dgm:pt>
    <dgm:pt modelId="{D666871C-ECB9-4F6E-8A02-0CD52F65C6BC}" type="pres">
      <dgm:prSet presAssocID="{281E7851-7B5F-4A56-B220-54EDCE6993EB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977900-207D-41BF-885D-E7B84EB0D047}" type="pres">
      <dgm:prSet presAssocID="{281E7851-7B5F-4A56-B220-54EDCE6993EB}" presName="hierChild2" presStyleCnt="0"/>
      <dgm:spPr/>
    </dgm:pt>
    <dgm:pt modelId="{B0D964AA-2009-4361-AA8F-4EA3E5B5C43D}" type="pres">
      <dgm:prSet presAssocID="{1EF50566-764D-4399-92CF-E1EEF6BE222F}" presName="hierRoot1" presStyleCnt="0"/>
      <dgm:spPr/>
    </dgm:pt>
    <dgm:pt modelId="{7A212125-4B5E-41F5-ACE9-75A50A716058}" type="pres">
      <dgm:prSet presAssocID="{1EF50566-764D-4399-92CF-E1EEF6BE222F}" presName="composite" presStyleCnt="0"/>
      <dgm:spPr/>
    </dgm:pt>
    <dgm:pt modelId="{7BBEEFB7-70AF-401A-ADE2-A44B19A7DEAA}" type="pres">
      <dgm:prSet presAssocID="{1EF50566-764D-4399-92CF-E1EEF6BE222F}" presName="background" presStyleLbl="node0" presStyleIdx="2" presStyleCnt="3"/>
      <dgm:spPr/>
    </dgm:pt>
    <dgm:pt modelId="{AC3FA9AC-070C-4984-9DC7-9EB0D9ABA0F7}" type="pres">
      <dgm:prSet presAssocID="{1EF50566-764D-4399-92CF-E1EEF6BE222F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A17A8C-09B8-4EFA-BA47-259F3B3A0E75}" type="pres">
      <dgm:prSet presAssocID="{1EF50566-764D-4399-92CF-E1EEF6BE222F}" presName="hierChild2" presStyleCnt="0"/>
      <dgm:spPr/>
    </dgm:pt>
  </dgm:ptLst>
  <dgm:cxnLst>
    <dgm:cxn modelId="{72CD0AC6-B4FE-4B70-B2C5-6B30C070332D}" srcId="{247B6E9A-9BEB-415D-A304-458A1D3749C8}" destId="{551B9195-EC87-4A22-8A45-2BFD1A348707}" srcOrd="0" destOrd="0" parTransId="{6D039A73-1299-45D8-A6CA-F1A196E06A9E}" sibTransId="{B09637E9-08AE-48A2-8DA9-245FCBA8CAED}"/>
    <dgm:cxn modelId="{9B85B685-75DC-4E35-B0A8-2692924E335F}" srcId="{247B6E9A-9BEB-415D-A304-458A1D3749C8}" destId="{281E7851-7B5F-4A56-B220-54EDCE6993EB}" srcOrd="1" destOrd="0" parTransId="{738A51EE-58D2-4CC9-8510-B5B28F747321}" sibTransId="{B4F7AD03-A018-4A8F-80ED-294FAD1A5D46}"/>
    <dgm:cxn modelId="{42D26959-FE9E-4F2B-97AC-3B0244081C1F}" type="presOf" srcId="{1EF50566-764D-4399-92CF-E1EEF6BE222F}" destId="{AC3FA9AC-070C-4984-9DC7-9EB0D9ABA0F7}" srcOrd="0" destOrd="0" presId="urn:microsoft.com/office/officeart/2005/8/layout/hierarchy1"/>
    <dgm:cxn modelId="{C900CF41-7BDD-4422-A4FC-5E920B0FB73E}" type="presOf" srcId="{247B6E9A-9BEB-415D-A304-458A1D3749C8}" destId="{FB89DAD4-BCB3-4D8C-84AD-1232743A2500}" srcOrd="0" destOrd="0" presId="urn:microsoft.com/office/officeart/2005/8/layout/hierarchy1"/>
    <dgm:cxn modelId="{CAB9FE28-4CC6-4DDB-8D52-99DAA8C55409}" type="presOf" srcId="{281E7851-7B5F-4A56-B220-54EDCE6993EB}" destId="{D666871C-ECB9-4F6E-8A02-0CD52F65C6BC}" srcOrd="0" destOrd="0" presId="urn:microsoft.com/office/officeart/2005/8/layout/hierarchy1"/>
    <dgm:cxn modelId="{173FB36C-9D72-4D68-8495-20A3495CC4A3}" type="presOf" srcId="{551B9195-EC87-4A22-8A45-2BFD1A348707}" destId="{4C6F5614-9032-4750-8FB5-068B6FA2107B}" srcOrd="0" destOrd="0" presId="urn:microsoft.com/office/officeart/2005/8/layout/hierarchy1"/>
    <dgm:cxn modelId="{4DC5715D-1B79-4CD8-B0F6-9BE8972C92DD}" srcId="{247B6E9A-9BEB-415D-A304-458A1D3749C8}" destId="{1EF50566-764D-4399-92CF-E1EEF6BE222F}" srcOrd="2" destOrd="0" parTransId="{4A46EA50-7538-406E-AE7D-F8F01C983FC6}" sibTransId="{05568507-D285-43D6-B278-9697C8D4B723}"/>
    <dgm:cxn modelId="{D296272A-939D-419F-A4AE-0943550C0454}" type="presParOf" srcId="{FB89DAD4-BCB3-4D8C-84AD-1232743A2500}" destId="{BF72F318-18EF-4738-A331-E096B3F6D18D}" srcOrd="0" destOrd="0" presId="urn:microsoft.com/office/officeart/2005/8/layout/hierarchy1"/>
    <dgm:cxn modelId="{A630C631-B119-4731-8846-A510B882410B}" type="presParOf" srcId="{BF72F318-18EF-4738-A331-E096B3F6D18D}" destId="{A540F026-5B80-4BE1-AF28-9F8776677C9E}" srcOrd="0" destOrd="0" presId="urn:microsoft.com/office/officeart/2005/8/layout/hierarchy1"/>
    <dgm:cxn modelId="{E386F3A8-B2DA-47DA-B3D6-664063846701}" type="presParOf" srcId="{A540F026-5B80-4BE1-AF28-9F8776677C9E}" destId="{E52E6BB4-3451-4CF2-B96C-3DCD4FA9ACEE}" srcOrd="0" destOrd="0" presId="urn:microsoft.com/office/officeart/2005/8/layout/hierarchy1"/>
    <dgm:cxn modelId="{353A705D-ED30-4608-89CE-4AD7CAF387F6}" type="presParOf" srcId="{A540F026-5B80-4BE1-AF28-9F8776677C9E}" destId="{4C6F5614-9032-4750-8FB5-068B6FA2107B}" srcOrd="1" destOrd="0" presId="urn:microsoft.com/office/officeart/2005/8/layout/hierarchy1"/>
    <dgm:cxn modelId="{D8521E01-ABD3-47B6-A342-D3791C7A1AF8}" type="presParOf" srcId="{BF72F318-18EF-4738-A331-E096B3F6D18D}" destId="{D32562AB-8391-402D-8C6B-2F8464B24FB4}" srcOrd="1" destOrd="0" presId="urn:microsoft.com/office/officeart/2005/8/layout/hierarchy1"/>
    <dgm:cxn modelId="{671A192C-4D03-4514-9358-C79CAEDA2754}" type="presParOf" srcId="{FB89DAD4-BCB3-4D8C-84AD-1232743A2500}" destId="{98B0523F-B2B3-44BB-AE69-7D9415B81AB7}" srcOrd="1" destOrd="0" presId="urn:microsoft.com/office/officeart/2005/8/layout/hierarchy1"/>
    <dgm:cxn modelId="{E5AF2404-2DD9-42ED-B276-6772AD7BC1D0}" type="presParOf" srcId="{98B0523F-B2B3-44BB-AE69-7D9415B81AB7}" destId="{3E1DB0DD-1C03-4382-BC04-92BC1DEE36B4}" srcOrd="0" destOrd="0" presId="urn:microsoft.com/office/officeart/2005/8/layout/hierarchy1"/>
    <dgm:cxn modelId="{FBA92F94-AD76-472D-BDBA-B18A5B2114BE}" type="presParOf" srcId="{3E1DB0DD-1C03-4382-BC04-92BC1DEE36B4}" destId="{D5BFEFBE-B8BE-45FD-AB8A-DAC1026902D0}" srcOrd="0" destOrd="0" presId="urn:microsoft.com/office/officeart/2005/8/layout/hierarchy1"/>
    <dgm:cxn modelId="{4368ABF8-436E-4C31-BE6C-A60114C8BD71}" type="presParOf" srcId="{3E1DB0DD-1C03-4382-BC04-92BC1DEE36B4}" destId="{D666871C-ECB9-4F6E-8A02-0CD52F65C6BC}" srcOrd="1" destOrd="0" presId="urn:microsoft.com/office/officeart/2005/8/layout/hierarchy1"/>
    <dgm:cxn modelId="{CC7DE3BA-E42E-4771-9243-D6D90843A6BF}" type="presParOf" srcId="{98B0523F-B2B3-44BB-AE69-7D9415B81AB7}" destId="{27977900-207D-41BF-885D-E7B84EB0D047}" srcOrd="1" destOrd="0" presId="urn:microsoft.com/office/officeart/2005/8/layout/hierarchy1"/>
    <dgm:cxn modelId="{3CDA9161-BC76-48D9-9E2F-FF9FE5742D24}" type="presParOf" srcId="{FB89DAD4-BCB3-4D8C-84AD-1232743A2500}" destId="{B0D964AA-2009-4361-AA8F-4EA3E5B5C43D}" srcOrd="2" destOrd="0" presId="urn:microsoft.com/office/officeart/2005/8/layout/hierarchy1"/>
    <dgm:cxn modelId="{CF5E6F1A-3268-4AAE-8BC0-C0F332BDFBE2}" type="presParOf" srcId="{B0D964AA-2009-4361-AA8F-4EA3E5B5C43D}" destId="{7A212125-4B5E-41F5-ACE9-75A50A716058}" srcOrd="0" destOrd="0" presId="urn:microsoft.com/office/officeart/2005/8/layout/hierarchy1"/>
    <dgm:cxn modelId="{E5B1DE49-7013-44FC-8B4B-6F65CBF5101A}" type="presParOf" srcId="{7A212125-4B5E-41F5-ACE9-75A50A716058}" destId="{7BBEEFB7-70AF-401A-ADE2-A44B19A7DEAA}" srcOrd="0" destOrd="0" presId="urn:microsoft.com/office/officeart/2005/8/layout/hierarchy1"/>
    <dgm:cxn modelId="{826A8E9D-6CB7-447B-88B0-7BEF9CEAD05E}" type="presParOf" srcId="{7A212125-4B5E-41F5-ACE9-75A50A716058}" destId="{AC3FA9AC-070C-4984-9DC7-9EB0D9ABA0F7}" srcOrd="1" destOrd="0" presId="urn:microsoft.com/office/officeart/2005/8/layout/hierarchy1"/>
    <dgm:cxn modelId="{AEB04C3D-6DAB-4B7A-B729-337E7A119B93}" type="presParOf" srcId="{B0D964AA-2009-4361-AA8F-4EA3E5B5C43D}" destId="{F8A17A8C-09B8-4EFA-BA47-259F3B3A0E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A5A871C-6B95-4AC5-BA14-869270201AC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0E4598-8FD4-4936-A3D6-8CCF03F901BD}">
      <dgm:prSet phldrT="[Text]" custT="1"/>
      <dgm:spPr/>
      <dgm:t>
        <a:bodyPr/>
        <a:lstStyle/>
        <a:p>
          <a:r>
            <a:rPr lang="fr-BE" sz="18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Management</a:t>
          </a:r>
          <a:endParaRPr lang="en-US" sz="1800" dirty="0">
            <a:solidFill>
              <a:schemeClr val="bg1"/>
            </a:solidFill>
          </a:endParaRPr>
        </a:p>
      </dgm:t>
    </dgm:pt>
    <dgm:pt modelId="{E1D75632-7C58-42D1-A119-00C81C81B506}" type="parTrans" cxnId="{DA43419A-2A1B-4A69-BA71-A58B6C0C1A86}">
      <dgm:prSet/>
      <dgm:spPr/>
      <dgm:t>
        <a:bodyPr/>
        <a:lstStyle/>
        <a:p>
          <a:endParaRPr lang="en-US" sz="4400"/>
        </a:p>
      </dgm:t>
    </dgm:pt>
    <dgm:pt modelId="{FF19F1A5-D4B9-4879-82DB-1D684F89F21B}" type="sibTrans" cxnId="{DA43419A-2A1B-4A69-BA71-A58B6C0C1A86}">
      <dgm:prSet/>
      <dgm:spPr/>
      <dgm:t>
        <a:bodyPr/>
        <a:lstStyle/>
        <a:p>
          <a:endParaRPr lang="en-US" sz="4400"/>
        </a:p>
      </dgm:t>
    </dgm:pt>
    <dgm:pt modelId="{3D70AFF5-FCA5-4006-A726-DEFD6C944D50}">
      <dgm:prSet custT="1"/>
      <dgm:spPr/>
      <dgm:t>
        <a:bodyPr/>
        <a:lstStyle/>
        <a:p>
          <a:r>
            <a:rPr lang="en-US" sz="18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Composition</a:t>
          </a:r>
          <a:endParaRPr lang="fr-BE" sz="1800" dirty="0">
            <a:solidFill>
              <a:schemeClr val="bg1"/>
            </a:solidFill>
          </a:endParaRPr>
        </a:p>
      </dgm:t>
    </dgm:pt>
    <dgm:pt modelId="{2DA41B1F-8265-45D0-A036-422E62744095}" type="parTrans" cxnId="{45DE78E2-F18B-443A-B302-8C3650D3030E}">
      <dgm:prSet/>
      <dgm:spPr/>
      <dgm:t>
        <a:bodyPr/>
        <a:lstStyle/>
        <a:p>
          <a:endParaRPr lang="en-US" sz="4400"/>
        </a:p>
      </dgm:t>
    </dgm:pt>
    <dgm:pt modelId="{3565CB1C-A2EE-493D-B1AC-E211556DA4AB}" type="sibTrans" cxnId="{45DE78E2-F18B-443A-B302-8C3650D3030E}">
      <dgm:prSet/>
      <dgm:spPr/>
      <dgm:t>
        <a:bodyPr/>
        <a:lstStyle/>
        <a:p>
          <a:endParaRPr lang="en-US" sz="4400"/>
        </a:p>
      </dgm:t>
    </dgm:pt>
    <dgm:pt modelId="{E13E2A96-78B2-4B37-9100-4C0AAE00D8A9}">
      <dgm:prSet custT="1"/>
      <dgm:spPr/>
      <dgm:t>
        <a:bodyPr/>
        <a:lstStyle/>
        <a:p>
          <a:r>
            <a:rPr lang="en-US" sz="18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Tasks</a:t>
          </a:r>
          <a:endParaRPr lang="fr-BE" sz="1800" dirty="0">
            <a:solidFill>
              <a:schemeClr val="bg1"/>
            </a:solidFill>
          </a:endParaRPr>
        </a:p>
      </dgm:t>
    </dgm:pt>
    <dgm:pt modelId="{C5B920B1-EEE0-4DB1-9CA6-21A11E066D05}" type="parTrans" cxnId="{2F933BD4-4B7A-4327-B371-E0E272489805}">
      <dgm:prSet/>
      <dgm:spPr/>
      <dgm:t>
        <a:bodyPr/>
        <a:lstStyle/>
        <a:p>
          <a:endParaRPr lang="en-US" sz="4400"/>
        </a:p>
      </dgm:t>
    </dgm:pt>
    <dgm:pt modelId="{A920F5A5-9554-49E0-B522-7A7675F849A0}" type="sibTrans" cxnId="{2F933BD4-4B7A-4327-B371-E0E272489805}">
      <dgm:prSet/>
      <dgm:spPr/>
      <dgm:t>
        <a:bodyPr/>
        <a:lstStyle/>
        <a:p>
          <a:endParaRPr lang="en-US" sz="4400"/>
        </a:p>
      </dgm:t>
    </dgm:pt>
    <dgm:pt modelId="{4356C3DF-9828-4520-838C-A58017E6C457}">
      <dgm:prSet custT="1"/>
      <dgm:spPr/>
      <dgm:t>
        <a:bodyPr/>
        <a:lstStyle/>
        <a:p>
          <a:r>
            <a:rPr lang="en-US" sz="18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Collaboration</a:t>
          </a:r>
          <a:endParaRPr lang="fr-BE" sz="1800" dirty="0">
            <a:solidFill>
              <a:schemeClr val="bg1"/>
            </a:solidFill>
          </a:endParaRPr>
        </a:p>
      </dgm:t>
    </dgm:pt>
    <dgm:pt modelId="{E062806F-16A6-4E81-9025-17483C709C16}" type="parTrans" cxnId="{288B6533-9DAF-43D3-83FC-049AF6415953}">
      <dgm:prSet/>
      <dgm:spPr/>
      <dgm:t>
        <a:bodyPr/>
        <a:lstStyle/>
        <a:p>
          <a:endParaRPr lang="en-US" sz="4400"/>
        </a:p>
      </dgm:t>
    </dgm:pt>
    <dgm:pt modelId="{1D1DF243-5B87-4385-BBC2-E3DA9836A50A}" type="sibTrans" cxnId="{288B6533-9DAF-43D3-83FC-049AF6415953}">
      <dgm:prSet/>
      <dgm:spPr/>
      <dgm:t>
        <a:bodyPr/>
        <a:lstStyle/>
        <a:p>
          <a:endParaRPr lang="en-US" sz="4400"/>
        </a:p>
      </dgm:t>
    </dgm:pt>
    <dgm:pt modelId="{2519D987-7883-4735-8A18-0FD4783A66AF}">
      <dgm:prSet/>
      <dgm:spPr/>
      <dgm:t>
        <a:bodyPr/>
        <a:lstStyle/>
        <a:p>
          <a:r>
            <a:rPr lang="fr-BE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Solid arrangements are </a:t>
          </a:r>
          <a:r>
            <a:rPr lang="fr-BE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foreseen</a:t>
          </a:r>
          <a:r>
            <a:rPr lang="fr-BE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</a:t>
          </a:r>
          <a:endParaRPr lang="en-US" dirty="0"/>
        </a:p>
      </dgm:t>
    </dgm:pt>
    <dgm:pt modelId="{E19CF4C1-2F29-490A-81E4-E67334AC18C4}" type="parTrans" cxnId="{0360FA2E-BAF5-4227-A89C-F211D8A287F5}">
      <dgm:prSet/>
      <dgm:spPr/>
      <dgm:t>
        <a:bodyPr/>
        <a:lstStyle/>
        <a:p>
          <a:endParaRPr lang="en-US"/>
        </a:p>
      </dgm:t>
    </dgm:pt>
    <dgm:pt modelId="{22C889F4-02DD-45F8-96B1-3E8FC5D01F4A}" type="sibTrans" cxnId="{0360FA2E-BAF5-4227-A89C-F211D8A287F5}">
      <dgm:prSet/>
      <dgm:spPr/>
      <dgm:t>
        <a:bodyPr/>
        <a:lstStyle/>
        <a:p>
          <a:endParaRPr lang="en-US"/>
        </a:p>
      </dgm:t>
    </dgm:pt>
    <dgm:pt modelId="{938CBEF8-497C-4AC1-8D66-8BFDE78E928D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Appropriate mix of </a:t>
          </a:r>
          <a:r>
            <a:rPr lang="en-US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organisations</a:t>
          </a:r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with the  necessary competences relevant to the objectives of the proposal and to the specificities of the Strand,</a:t>
          </a:r>
          <a:endParaRPr lang="en-US" dirty="0"/>
        </a:p>
      </dgm:t>
    </dgm:pt>
    <dgm:pt modelId="{B6DAAB74-3011-4307-8288-CA81A5989992}" type="parTrans" cxnId="{DCEF0E51-1F6D-47DE-98B1-5663A6494F62}">
      <dgm:prSet/>
      <dgm:spPr/>
      <dgm:t>
        <a:bodyPr/>
        <a:lstStyle/>
        <a:p>
          <a:endParaRPr lang="en-US"/>
        </a:p>
      </dgm:t>
    </dgm:pt>
    <dgm:pt modelId="{5974714A-74E6-452E-9DD3-944A3ECF2CA5}" type="sibTrans" cxnId="{DCEF0E51-1F6D-47DE-98B1-5663A6494F62}">
      <dgm:prSet/>
      <dgm:spPr/>
      <dgm:t>
        <a:bodyPr/>
        <a:lstStyle/>
        <a:p>
          <a:endParaRPr lang="en-US"/>
        </a:p>
      </dgm:t>
    </dgm:pt>
    <dgm:pt modelId="{A3F8D18E-DF80-4713-B8B9-4CDD10EFFAFF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Roles and tasks are assigned on the basis of the specific know-how, profiles and experience of each partner.</a:t>
          </a:r>
          <a:endParaRPr lang="en-US" dirty="0"/>
        </a:p>
      </dgm:t>
    </dgm:pt>
    <dgm:pt modelId="{4A171A47-F7D4-42EE-A8A4-3F665CBE9937}" type="parTrans" cxnId="{03725C25-2993-4478-B69A-F73EF58E3B77}">
      <dgm:prSet/>
      <dgm:spPr/>
      <dgm:t>
        <a:bodyPr/>
        <a:lstStyle/>
        <a:p>
          <a:endParaRPr lang="en-US"/>
        </a:p>
      </dgm:t>
    </dgm:pt>
    <dgm:pt modelId="{1888B490-C078-46BB-BF17-307F8553D623}" type="sibTrans" cxnId="{03725C25-2993-4478-B69A-F73EF58E3B77}">
      <dgm:prSet/>
      <dgm:spPr/>
      <dgm:t>
        <a:bodyPr/>
        <a:lstStyle/>
        <a:p>
          <a:endParaRPr lang="en-US"/>
        </a:p>
      </dgm:t>
    </dgm:pt>
    <dgm:pt modelId="{EAB30204-DBA4-46E7-A4B7-52E186A9B5B5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Effective mechanisms to ensure efficient collaboration, communication and conflict resolution between the partner </a:t>
          </a:r>
          <a:r>
            <a:rPr lang="en-US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organisations</a:t>
          </a:r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and any </a:t>
          </a:r>
          <a:r>
            <a:rPr lang="fr-BE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other</a:t>
          </a:r>
          <a:r>
            <a:rPr lang="fr-BE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relevant </a:t>
          </a:r>
          <a:r>
            <a:rPr lang="fr-BE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stakeholders</a:t>
          </a:r>
          <a:r>
            <a:rPr lang="fr-BE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  <a:endParaRPr lang="en-US" dirty="0"/>
        </a:p>
      </dgm:t>
    </dgm:pt>
    <dgm:pt modelId="{6BAF4E8A-875D-4C07-991C-210881506A80}" type="parTrans" cxnId="{4C1AD80E-B6F0-4F03-9429-92D46A9FEC74}">
      <dgm:prSet/>
      <dgm:spPr/>
      <dgm:t>
        <a:bodyPr/>
        <a:lstStyle/>
        <a:p>
          <a:endParaRPr lang="en-US"/>
        </a:p>
      </dgm:t>
    </dgm:pt>
    <dgm:pt modelId="{C2CED564-788C-4D60-949E-E52D97C7D9B6}" type="sibTrans" cxnId="{4C1AD80E-B6F0-4F03-9429-92D46A9FEC74}">
      <dgm:prSet/>
      <dgm:spPr/>
      <dgm:t>
        <a:bodyPr/>
        <a:lstStyle/>
        <a:p>
          <a:endParaRPr lang="en-US"/>
        </a:p>
      </dgm:t>
    </dgm:pt>
    <dgm:pt modelId="{428BA092-7287-4FE6-AA3F-29812751A2C3}">
      <dgm:prSet custT="1"/>
      <dgm:spPr/>
      <dgm:t>
        <a:bodyPr/>
        <a:lstStyle/>
        <a:p>
          <a:r>
            <a:rPr lang="en-US" sz="18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Commitment</a:t>
          </a:r>
          <a:endParaRPr lang="en-US" sz="1800" dirty="0">
            <a:solidFill>
              <a:schemeClr val="bg1"/>
            </a:solidFill>
          </a:endParaRPr>
        </a:p>
      </dgm:t>
    </dgm:pt>
    <dgm:pt modelId="{650CEC12-C6B2-4F7C-B048-EA71C4C81810}" type="parTrans" cxnId="{21FD2B73-8B5F-4E3A-9CDC-050508323313}">
      <dgm:prSet/>
      <dgm:spPr/>
      <dgm:t>
        <a:bodyPr/>
        <a:lstStyle/>
        <a:p>
          <a:endParaRPr lang="en-US"/>
        </a:p>
      </dgm:t>
    </dgm:pt>
    <dgm:pt modelId="{2F608121-0B60-4D9C-A920-EC54599246B2}" type="sibTrans" cxnId="{21FD2B73-8B5F-4E3A-9CDC-050508323313}">
      <dgm:prSet/>
      <dgm:spPr/>
      <dgm:t>
        <a:bodyPr/>
        <a:lstStyle/>
        <a:p>
          <a:endParaRPr lang="en-US"/>
        </a:p>
      </dgm:t>
    </dgm:pt>
    <dgm:pt modelId="{D707A01E-F8A3-4C53-8B25-3FE993C5A7A0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 contribution from the project partners is significant, pertinent and complementary,</a:t>
          </a:r>
          <a:endParaRPr lang="en-US" dirty="0"/>
        </a:p>
      </dgm:t>
    </dgm:pt>
    <dgm:pt modelId="{D6A2DD26-5C95-4242-8EAB-1706DD931859}" type="parTrans" cxnId="{28076C6B-055F-4295-8103-1681293F15C6}">
      <dgm:prSet/>
      <dgm:spPr/>
      <dgm:t>
        <a:bodyPr/>
        <a:lstStyle/>
        <a:p>
          <a:endParaRPr lang="en-US"/>
        </a:p>
      </dgm:t>
    </dgm:pt>
    <dgm:pt modelId="{E714D001-240D-4180-9B6B-EC04C4BAC717}" type="sibTrans" cxnId="{28076C6B-055F-4295-8103-1681293F15C6}">
      <dgm:prSet/>
      <dgm:spPr/>
      <dgm:t>
        <a:bodyPr/>
        <a:lstStyle/>
        <a:p>
          <a:endParaRPr lang="en-US"/>
        </a:p>
      </dgm:t>
    </dgm:pt>
    <dgm:pt modelId="{C6FA2A27-B4D4-4910-841E-105135DA68DD}">
      <dgm:prSet/>
      <dgm:spPr/>
      <dgm:t>
        <a:bodyPr/>
        <a:lstStyle/>
        <a:p>
          <a:r>
            <a:rPr lang="fr-BE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Timelines</a:t>
          </a:r>
          <a:r>
            <a:rPr lang="fr-BE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lang="fr-BE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governance</a:t>
          </a:r>
          <a:r>
            <a:rPr lang="fr-BE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structures, collaboration arrangements and responsibilities well defined and </a:t>
          </a:r>
          <a:r>
            <a:rPr lang="fr-BE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realistic</a:t>
          </a:r>
          <a:r>
            <a:rPr lang="fr-BE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  <a:endParaRPr lang="en-US" dirty="0"/>
        </a:p>
      </dgm:t>
    </dgm:pt>
    <dgm:pt modelId="{9FCD28AF-E214-4A83-B02A-750D5EA6D7CA}" type="parTrans" cxnId="{EEBA5952-6A70-4E6D-905E-7BD46D814E45}">
      <dgm:prSet/>
      <dgm:spPr/>
      <dgm:t>
        <a:bodyPr/>
        <a:lstStyle/>
        <a:p>
          <a:endParaRPr lang="en-US"/>
        </a:p>
      </dgm:t>
    </dgm:pt>
    <dgm:pt modelId="{F05E0659-9BFA-4085-A90F-636988FA29E7}" type="sibTrans" cxnId="{EEBA5952-6A70-4E6D-905E-7BD46D814E45}">
      <dgm:prSet/>
      <dgm:spPr/>
      <dgm:t>
        <a:bodyPr/>
        <a:lstStyle/>
        <a:p>
          <a:endParaRPr lang="en-US"/>
        </a:p>
      </dgm:t>
    </dgm:pt>
    <dgm:pt modelId="{474E8F4E-1DB4-42EA-9F8A-C9B67C33A1B2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most appropriate and diverse </a:t>
          </a:r>
          <a:r>
            <a:rPr lang="fr-BE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range of non-</a:t>
          </a:r>
          <a:r>
            <a:rPr lang="fr-BE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academic</a:t>
          </a:r>
          <a:r>
            <a:rPr lang="fr-BE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fr-BE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partners</a:t>
          </a:r>
          <a:r>
            <a:rPr lang="fr-BE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  <a:endParaRPr lang="en-US" dirty="0"/>
        </a:p>
      </dgm:t>
    </dgm:pt>
    <dgm:pt modelId="{7811447C-4672-4DE9-8ECE-F88A48E1B2A6}" type="parTrans" cxnId="{23FEAD6A-01B9-4E19-9DCF-6235B6E0F93F}">
      <dgm:prSet/>
      <dgm:spPr/>
      <dgm:t>
        <a:bodyPr/>
        <a:lstStyle/>
        <a:p>
          <a:endParaRPr lang="en-US"/>
        </a:p>
      </dgm:t>
    </dgm:pt>
    <dgm:pt modelId="{A6AD858D-546C-431C-87BE-760D54E50B84}" type="sibTrans" cxnId="{23FEAD6A-01B9-4E19-9DCF-6235B6E0F93F}">
      <dgm:prSet/>
      <dgm:spPr/>
      <dgm:t>
        <a:bodyPr/>
        <a:lstStyle/>
        <a:p>
          <a:endParaRPr lang="en-US"/>
        </a:p>
      </dgm:t>
    </dgm:pt>
    <dgm:pt modelId="{DA5604FD-7DFF-45F5-A535-5F81DA59E5C3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the proposal demonstrates the partners’ involvement, commitment and ownership of the project’s specific objectives and results, in particular from the third countries not associated to the </a:t>
          </a:r>
          <a:r>
            <a:rPr lang="en-US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programme</a:t>
          </a:r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  <a:endParaRPr lang="en-US" dirty="0"/>
        </a:p>
      </dgm:t>
    </dgm:pt>
    <dgm:pt modelId="{602CBCDE-A14C-45E7-AA63-7162DF1204FB}" type="parTrans" cxnId="{A5BA78E8-6176-45C7-9CD1-1E8B7339C7C9}">
      <dgm:prSet/>
      <dgm:spPr/>
      <dgm:t>
        <a:bodyPr/>
        <a:lstStyle/>
        <a:p>
          <a:endParaRPr lang="en-US"/>
        </a:p>
      </dgm:t>
    </dgm:pt>
    <dgm:pt modelId="{ECBDA940-B822-4A9A-BB3E-E72C11FACB15}" type="sibTrans" cxnId="{A5BA78E8-6176-45C7-9CD1-1E8B7339C7C9}">
      <dgm:prSet/>
      <dgm:spPr/>
      <dgm:t>
        <a:bodyPr/>
        <a:lstStyle/>
        <a:p>
          <a:endParaRPr lang="en-US"/>
        </a:p>
      </dgm:t>
    </dgm:pt>
    <dgm:pt modelId="{6995114E-F29F-46DF-AE84-403128E8D6F5}" type="pres">
      <dgm:prSet presAssocID="{3A5A871C-6B95-4AC5-BA14-869270201A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C4A9CB-F522-44F8-AEC0-BFF0AC86DD77}" type="pres">
      <dgm:prSet presAssocID="{C10E4598-8FD4-4936-A3D6-8CCF03F901BD}" presName="parentLin" presStyleCnt="0"/>
      <dgm:spPr/>
    </dgm:pt>
    <dgm:pt modelId="{636A371D-02F7-48BC-B69B-572130F7D963}" type="pres">
      <dgm:prSet presAssocID="{C10E4598-8FD4-4936-A3D6-8CCF03F901B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0F25554-8B1A-4D0C-8125-BC23AD89E70C}" type="pres">
      <dgm:prSet presAssocID="{C10E4598-8FD4-4936-A3D6-8CCF03F901BD}" presName="parentText" presStyleLbl="node1" presStyleIdx="0" presStyleCnt="5" custLinFactNeighborX="3981" custLinFactNeighborY="-8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65C2D-10E1-49BD-8C73-0EACC6510963}" type="pres">
      <dgm:prSet presAssocID="{C10E4598-8FD4-4936-A3D6-8CCF03F901BD}" presName="negativeSpace" presStyleCnt="0"/>
      <dgm:spPr/>
    </dgm:pt>
    <dgm:pt modelId="{5029C6A3-D77C-4A92-8DCD-61C0FFE21FF4}" type="pres">
      <dgm:prSet presAssocID="{C10E4598-8FD4-4936-A3D6-8CCF03F901BD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F0302-8E5A-4839-864B-ECBCEEF14B85}" type="pres">
      <dgm:prSet presAssocID="{FF19F1A5-D4B9-4879-82DB-1D684F89F21B}" presName="spaceBetweenRectangles" presStyleCnt="0"/>
      <dgm:spPr/>
    </dgm:pt>
    <dgm:pt modelId="{0ABF0C0F-ADA1-42A7-811D-AE2514858FFC}" type="pres">
      <dgm:prSet presAssocID="{3D70AFF5-FCA5-4006-A726-DEFD6C944D50}" presName="parentLin" presStyleCnt="0"/>
      <dgm:spPr/>
    </dgm:pt>
    <dgm:pt modelId="{01E56CB6-C01B-4084-92DF-65115930A041}" type="pres">
      <dgm:prSet presAssocID="{3D70AFF5-FCA5-4006-A726-DEFD6C944D5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6F91BDA-9008-4E4D-A1D6-3C15221D00CD}" type="pres">
      <dgm:prSet presAssocID="{3D70AFF5-FCA5-4006-A726-DEFD6C944D5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B6A83-E096-4910-A669-690947ADB78B}" type="pres">
      <dgm:prSet presAssocID="{3D70AFF5-FCA5-4006-A726-DEFD6C944D50}" presName="negativeSpace" presStyleCnt="0"/>
      <dgm:spPr/>
    </dgm:pt>
    <dgm:pt modelId="{DE5EE8AB-E123-462A-B063-EB4A0DB48B8C}" type="pres">
      <dgm:prSet presAssocID="{3D70AFF5-FCA5-4006-A726-DEFD6C944D5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7339B-B524-4454-856E-E428B416DCB6}" type="pres">
      <dgm:prSet presAssocID="{3565CB1C-A2EE-493D-B1AC-E211556DA4AB}" presName="spaceBetweenRectangles" presStyleCnt="0"/>
      <dgm:spPr/>
    </dgm:pt>
    <dgm:pt modelId="{52121437-BB20-401A-A43C-07D42B965C2F}" type="pres">
      <dgm:prSet presAssocID="{E13E2A96-78B2-4B37-9100-4C0AAE00D8A9}" presName="parentLin" presStyleCnt="0"/>
      <dgm:spPr/>
    </dgm:pt>
    <dgm:pt modelId="{DE7C981C-CF0F-4C6C-92E0-BB38A9B01427}" type="pres">
      <dgm:prSet presAssocID="{E13E2A96-78B2-4B37-9100-4C0AAE00D8A9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7009515-F569-412D-B781-C201030425A0}" type="pres">
      <dgm:prSet presAssocID="{E13E2A96-78B2-4B37-9100-4C0AAE00D8A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E0377-6593-4C14-B7FF-B9FDDD2DAD04}" type="pres">
      <dgm:prSet presAssocID="{E13E2A96-78B2-4B37-9100-4C0AAE00D8A9}" presName="negativeSpace" presStyleCnt="0"/>
      <dgm:spPr/>
    </dgm:pt>
    <dgm:pt modelId="{9681EB76-7ECD-4BFC-AA5A-063F6017BF9A}" type="pres">
      <dgm:prSet presAssocID="{E13E2A96-78B2-4B37-9100-4C0AAE00D8A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C058-BF3F-4847-B22F-D0691F6C0B10}" type="pres">
      <dgm:prSet presAssocID="{A920F5A5-9554-49E0-B522-7A7675F849A0}" presName="spaceBetweenRectangles" presStyleCnt="0"/>
      <dgm:spPr/>
    </dgm:pt>
    <dgm:pt modelId="{00564518-A4E6-41DF-A2CE-06E6202533F4}" type="pres">
      <dgm:prSet presAssocID="{4356C3DF-9828-4520-838C-A58017E6C457}" presName="parentLin" presStyleCnt="0"/>
      <dgm:spPr/>
    </dgm:pt>
    <dgm:pt modelId="{C6DEC2CA-772C-431B-9DAA-0A83B267796E}" type="pres">
      <dgm:prSet presAssocID="{4356C3DF-9828-4520-838C-A58017E6C457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49DAD1DF-79C0-46FF-90FD-341D8DDE1889}" type="pres">
      <dgm:prSet presAssocID="{4356C3DF-9828-4520-838C-A58017E6C45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7A73E-3D6A-472C-A393-A6561786F41D}" type="pres">
      <dgm:prSet presAssocID="{4356C3DF-9828-4520-838C-A58017E6C457}" presName="negativeSpace" presStyleCnt="0"/>
      <dgm:spPr/>
    </dgm:pt>
    <dgm:pt modelId="{B219A8C2-F3BF-4D2B-BC4F-86647522B5F4}" type="pres">
      <dgm:prSet presAssocID="{4356C3DF-9828-4520-838C-A58017E6C457}" presName="childText" presStyleLbl="conFgAcc1" presStyleIdx="3" presStyleCnt="5" custLinFactNeighborX="-2226" custLinFactNeighborY="9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89A8C-30E1-46BE-9145-D6623D9ABDC1}" type="pres">
      <dgm:prSet presAssocID="{1D1DF243-5B87-4385-BBC2-E3DA9836A50A}" presName="spaceBetweenRectangles" presStyleCnt="0"/>
      <dgm:spPr/>
    </dgm:pt>
    <dgm:pt modelId="{11ED79A5-6AFC-4183-B0C4-1DAA06593926}" type="pres">
      <dgm:prSet presAssocID="{428BA092-7287-4FE6-AA3F-29812751A2C3}" presName="parentLin" presStyleCnt="0"/>
      <dgm:spPr/>
    </dgm:pt>
    <dgm:pt modelId="{6AB631DF-7F2D-4405-801E-86B3050236E3}" type="pres">
      <dgm:prSet presAssocID="{428BA092-7287-4FE6-AA3F-29812751A2C3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73006EF-78B0-4F92-989C-F23F5FC2145D}" type="pres">
      <dgm:prSet presAssocID="{428BA092-7287-4FE6-AA3F-29812751A2C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67479-857F-418C-A745-107D048D1AD8}" type="pres">
      <dgm:prSet presAssocID="{428BA092-7287-4FE6-AA3F-29812751A2C3}" presName="negativeSpace" presStyleCnt="0"/>
      <dgm:spPr/>
    </dgm:pt>
    <dgm:pt modelId="{1549C7B7-EB12-4C38-B13C-072455C341A8}" type="pres">
      <dgm:prSet presAssocID="{428BA092-7287-4FE6-AA3F-29812751A2C3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725C25-2993-4478-B69A-F73EF58E3B77}" srcId="{E13E2A96-78B2-4B37-9100-4C0AAE00D8A9}" destId="{A3F8D18E-DF80-4713-B8B9-4CDD10EFFAFF}" srcOrd="0" destOrd="0" parTransId="{4A171A47-F7D4-42EE-A8A4-3F665CBE9937}" sibTransId="{1888B490-C078-46BB-BF17-307F8553D623}"/>
    <dgm:cxn modelId="{BB1E2BD6-1B06-4214-B3C7-95B24F8C26A6}" type="presOf" srcId="{DA5604FD-7DFF-45F5-A535-5F81DA59E5C3}" destId="{1549C7B7-EB12-4C38-B13C-072455C341A8}" srcOrd="0" destOrd="1" presId="urn:microsoft.com/office/officeart/2005/8/layout/list1"/>
    <dgm:cxn modelId="{288B6533-9DAF-43D3-83FC-049AF6415953}" srcId="{3A5A871C-6B95-4AC5-BA14-869270201AC4}" destId="{4356C3DF-9828-4520-838C-A58017E6C457}" srcOrd="3" destOrd="0" parTransId="{E062806F-16A6-4E81-9025-17483C709C16}" sibTransId="{1D1DF243-5B87-4385-BBC2-E3DA9836A50A}"/>
    <dgm:cxn modelId="{D54CF265-B146-4AFD-BFE2-CB2E43427890}" type="presOf" srcId="{3D70AFF5-FCA5-4006-A726-DEFD6C944D50}" destId="{01E56CB6-C01B-4084-92DF-65115930A041}" srcOrd="0" destOrd="0" presId="urn:microsoft.com/office/officeart/2005/8/layout/list1"/>
    <dgm:cxn modelId="{AD5D587C-2C47-480F-B944-CDFB27E274C4}" type="presOf" srcId="{428BA092-7287-4FE6-AA3F-29812751A2C3}" destId="{873006EF-78B0-4F92-989C-F23F5FC2145D}" srcOrd="1" destOrd="0" presId="urn:microsoft.com/office/officeart/2005/8/layout/list1"/>
    <dgm:cxn modelId="{21FD2B73-8B5F-4E3A-9CDC-050508323313}" srcId="{3A5A871C-6B95-4AC5-BA14-869270201AC4}" destId="{428BA092-7287-4FE6-AA3F-29812751A2C3}" srcOrd="4" destOrd="0" parTransId="{650CEC12-C6B2-4F7C-B048-EA71C4C81810}" sibTransId="{2F608121-0B60-4D9C-A920-EC54599246B2}"/>
    <dgm:cxn modelId="{8E935D5C-AF0E-4AD7-9DDD-D95EF87F7BC0}" type="presOf" srcId="{C6FA2A27-B4D4-4910-841E-105135DA68DD}" destId="{5029C6A3-D77C-4A92-8DCD-61C0FFE21FF4}" srcOrd="0" destOrd="1" presId="urn:microsoft.com/office/officeart/2005/8/layout/list1"/>
    <dgm:cxn modelId="{DA43419A-2A1B-4A69-BA71-A58B6C0C1A86}" srcId="{3A5A871C-6B95-4AC5-BA14-869270201AC4}" destId="{C10E4598-8FD4-4936-A3D6-8CCF03F901BD}" srcOrd="0" destOrd="0" parTransId="{E1D75632-7C58-42D1-A119-00C81C81B506}" sibTransId="{FF19F1A5-D4B9-4879-82DB-1D684F89F21B}"/>
    <dgm:cxn modelId="{14296290-7380-4776-AFFD-0F1E4626BFA4}" type="presOf" srcId="{C10E4598-8FD4-4936-A3D6-8CCF03F901BD}" destId="{70F25554-8B1A-4D0C-8125-BC23AD89E70C}" srcOrd="1" destOrd="0" presId="urn:microsoft.com/office/officeart/2005/8/layout/list1"/>
    <dgm:cxn modelId="{EEBA5952-6A70-4E6D-905E-7BD46D814E45}" srcId="{C10E4598-8FD4-4936-A3D6-8CCF03F901BD}" destId="{C6FA2A27-B4D4-4910-841E-105135DA68DD}" srcOrd="1" destOrd="0" parTransId="{9FCD28AF-E214-4A83-B02A-750D5EA6D7CA}" sibTransId="{F05E0659-9BFA-4085-A90F-636988FA29E7}"/>
    <dgm:cxn modelId="{28076C6B-055F-4295-8103-1681293F15C6}" srcId="{428BA092-7287-4FE6-AA3F-29812751A2C3}" destId="{D707A01E-F8A3-4C53-8B25-3FE993C5A7A0}" srcOrd="0" destOrd="0" parTransId="{D6A2DD26-5C95-4242-8EAB-1706DD931859}" sibTransId="{E714D001-240D-4180-9B6B-EC04C4BAC717}"/>
    <dgm:cxn modelId="{52BF324B-007A-45A2-BEEC-967E32CD3C67}" type="presOf" srcId="{C10E4598-8FD4-4936-A3D6-8CCF03F901BD}" destId="{636A371D-02F7-48BC-B69B-572130F7D963}" srcOrd="0" destOrd="0" presId="urn:microsoft.com/office/officeart/2005/8/layout/list1"/>
    <dgm:cxn modelId="{8BFB3AEA-E747-4D07-8184-16574311BAED}" type="presOf" srcId="{EAB30204-DBA4-46E7-A4B7-52E186A9B5B5}" destId="{B219A8C2-F3BF-4D2B-BC4F-86647522B5F4}" srcOrd="0" destOrd="0" presId="urn:microsoft.com/office/officeart/2005/8/layout/list1"/>
    <dgm:cxn modelId="{09739088-8A59-4F35-9B65-93A5BA726220}" type="presOf" srcId="{A3F8D18E-DF80-4713-B8B9-4CDD10EFFAFF}" destId="{9681EB76-7ECD-4BFC-AA5A-063F6017BF9A}" srcOrd="0" destOrd="0" presId="urn:microsoft.com/office/officeart/2005/8/layout/list1"/>
    <dgm:cxn modelId="{2F933BD4-4B7A-4327-B371-E0E272489805}" srcId="{3A5A871C-6B95-4AC5-BA14-869270201AC4}" destId="{E13E2A96-78B2-4B37-9100-4C0AAE00D8A9}" srcOrd="2" destOrd="0" parTransId="{C5B920B1-EEE0-4DB1-9CA6-21A11E066D05}" sibTransId="{A920F5A5-9554-49E0-B522-7A7675F849A0}"/>
    <dgm:cxn modelId="{1A277759-A73E-4282-ABC7-857DBEAC6002}" type="presOf" srcId="{4356C3DF-9828-4520-838C-A58017E6C457}" destId="{49DAD1DF-79C0-46FF-90FD-341D8DDE1889}" srcOrd="1" destOrd="0" presId="urn:microsoft.com/office/officeart/2005/8/layout/list1"/>
    <dgm:cxn modelId="{FF8DEF90-7348-40AA-9094-432C496E0FCC}" type="presOf" srcId="{E13E2A96-78B2-4B37-9100-4C0AAE00D8A9}" destId="{B7009515-F569-412D-B781-C201030425A0}" srcOrd="1" destOrd="0" presId="urn:microsoft.com/office/officeart/2005/8/layout/list1"/>
    <dgm:cxn modelId="{23FEAD6A-01B9-4E19-9DCF-6235B6E0F93F}" srcId="{3D70AFF5-FCA5-4006-A726-DEFD6C944D50}" destId="{474E8F4E-1DB4-42EA-9F8A-C9B67C33A1B2}" srcOrd="1" destOrd="0" parTransId="{7811447C-4672-4DE9-8ECE-F88A48E1B2A6}" sibTransId="{A6AD858D-546C-431C-87BE-760D54E50B84}"/>
    <dgm:cxn modelId="{07D77DAA-5C5A-45D5-8BCE-F95C6CEF0201}" type="presOf" srcId="{E13E2A96-78B2-4B37-9100-4C0AAE00D8A9}" destId="{DE7C981C-CF0F-4C6C-92E0-BB38A9B01427}" srcOrd="0" destOrd="0" presId="urn:microsoft.com/office/officeart/2005/8/layout/list1"/>
    <dgm:cxn modelId="{E8A629AB-51CA-4048-AE5A-FD850AE95717}" type="presOf" srcId="{D707A01E-F8A3-4C53-8B25-3FE993C5A7A0}" destId="{1549C7B7-EB12-4C38-B13C-072455C341A8}" srcOrd="0" destOrd="0" presId="urn:microsoft.com/office/officeart/2005/8/layout/list1"/>
    <dgm:cxn modelId="{4C1AD80E-B6F0-4F03-9429-92D46A9FEC74}" srcId="{4356C3DF-9828-4520-838C-A58017E6C457}" destId="{EAB30204-DBA4-46E7-A4B7-52E186A9B5B5}" srcOrd="0" destOrd="0" parTransId="{6BAF4E8A-875D-4C07-991C-210881506A80}" sibTransId="{C2CED564-788C-4D60-949E-E52D97C7D9B6}"/>
    <dgm:cxn modelId="{A5BA78E8-6176-45C7-9CD1-1E8B7339C7C9}" srcId="{428BA092-7287-4FE6-AA3F-29812751A2C3}" destId="{DA5604FD-7DFF-45F5-A535-5F81DA59E5C3}" srcOrd="1" destOrd="0" parTransId="{602CBCDE-A14C-45E7-AA63-7162DF1204FB}" sibTransId="{ECBDA940-B822-4A9A-BB3E-E72C11FACB15}"/>
    <dgm:cxn modelId="{DCEF0E51-1F6D-47DE-98B1-5663A6494F62}" srcId="{3D70AFF5-FCA5-4006-A726-DEFD6C944D50}" destId="{938CBEF8-497C-4AC1-8D66-8BFDE78E928D}" srcOrd="0" destOrd="0" parTransId="{B6DAAB74-3011-4307-8288-CA81A5989992}" sibTransId="{5974714A-74E6-452E-9DD3-944A3ECF2CA5}"/>
    <dgm:cxn modelId="{69D15452-7723-4788-A35B-542D5B50C67D}" type="presOf" srcId="{3D70AFF5-FCA5-4006-A726-DEFD6C944D50}" destId="{F6F91BDA-9008-4E4D-A1D6-3C15221D00CD}" srcOrd="1" destOrd="0" presId="urn:microsoft.com/office/officeart/2005/8/layout/list1"/>
    <dgm:cxn modelId="{7521B824-15A7-4E1A-8EA9-7D79F636FFE1}" type="presOf" srcId="{474E8F4E-1DB4-42EA-9F8A-C9B67C33A1B2}" destId="{DE5EE8AB-E123-462A-B063-EB4A0DB48B8C}" srcOrd="0" destOrd="1" presId="urn:microsoft.com/office/officeart/2005/8/layout/list1"/>
    <dgm:cxn modelId="{CEF9CC22-2186-4C1C-868E-39D388861BC9}" type="presOf" srcId="{4356C3DF-9828-4520-838C-A58017E6C457}" destId="{C6DEC2CA-772C-431B-9DAA-0A83B267796E}" srcOrd="0" destOrd="0" presId="urn:microsoft.com/office/officeart/2005/8/layout/list1"/>
    <dgm:cxn modelId="{5C5BA3A7-E974-4A34-A9BB-AE4132959073}" type="presOf" srcId="{938CBEF8-497C-4AC1-8D66-8BFDE78E928D}" destId="{DE5EE8AB-E123-462A-B063-EB4A0DB48B8C}" srcOrd="0" destOrd="0" presId="urn:microsoft.com/office/officeart/2005/8/layout/list1"/>
    <dgm:cxn modelId="{0360FA2E-BAF5-4227-A89C-F211D8A287F5}" srcId="{C10E4598-8FD4-4936-A3D6-8CCF03F901BD}" destId="{2519D987-7883-4735-8A18-0FD4783A66AF}" srcOrd="0" destOrd="0" parTransId="{E19CF4C1-2F29-490A-81E4-E67334AC18C4}" sibTransId="{22C889F4-02DD-45F8-96B1-3E8FC5D01F4A}"/>
    <dgm:cxn modelId="{47A44662-13A0-4BA6-BB0F-0308C48E41C1}" type="presOf" srcId="{2519D987-7883-4735-8A18-0FD4783A66AF}" destId="{5029C6A3-D77C-4A92-8DCD-61C0FFE21FF4}" srcOrd="0" destOrd="0" presId="urn:microsoft.com/office/officeart/2005/8/layout/list1"/>
    <dgm:cxn modelId="{1BCF945F-0880-42BD-AECA-134730D5EE59}" type="presOf" srcId="{3A5A871C-6B95-4AC5-BA14-869270201AC4}" destId="{6995114E-F29F-46DF-AE84-403128E8D6F5}" srcOrd="0" destOrd="0" presId="urn:microsoft.com/office/officeart/2005/8/layout/list1"/>
    <dgm:cxn modelId="{45DE78E2-F18B-443A-B302-8C3650D3030E}" srcId="{3A5A871C-6B95-4AC5-BA14-869270201AC4}" destId="{3D70AFF5-FCA5-4006-A726-DEFD6C944D50}" srcOrd="1" destOrd="0" parTransId="{2DA41B1F-8265-45D0-A036-422E62744095}" sibTransId="{3565CB1C-A2EE-493D-B1AC-E211556DA4AB}"/>
    <dgm:cxn modelId="{4B32B6EC-763E-477C-87FD-F55E8660ABAA}" type="presOf" srcId="{428BA092-7287-4FE6-AA3F-29812751A2C3}" destId="{6AB631DF-7F2D-4405-801E-86B3050236E3}" srcOrd="0" destOrd="0" presId="urn:microsoft.com/office/officeart/2005/8/layout/list1"/>
    <dgm:cxn modelId="{3436F81E-E339-41A6-86F2-5FB8A7408C2F}" type="presParOf" srcId="{6995114E-F29F-46DF-AE84-403128E8D6F5}" destId="{DEC4A9CB-F522-44F8-AEC0-BFF0AC86DD77}" srcOrd="0" destOrd="0" presId="urn:microsoft.com/office/officeart/2005/8/layout/list1"/>
    <dgm:cxn modelId="{14E7DD71-CC79-4553-A91A-E6167AC35F34}" type="presParOf" srcId="{DEC4A9CB-F522-44F8-AEC0-BFF0AC86DD77}" destId="{636A371D-02F7-48BC-B69B-572130F7D963}" srcOrd="0" destOrd="0" presId="urn:microsoft.com/office/officeart/2005/8/layout/list1"/>
    <dgm:cxn modelId="{B3F4F475-DBE1-4895-ACB4-B389CE638432}" type="presParOf" srcId="{DEC4A9CB-F522-44F8-AEC0-BFF0AC86DD77}" destId="{70F25554-8B1A-4D0C-8125-BC23AD89E70C}" srcOrd="1" destOrd="0" presId="urn:microsoft.com/office/officeart/2005/8/layout/list1"/>
    <dgm:cxn modelId="{039D6A89-C45A-4843-9E1E-223D78A262B1}" type="presParOf" srcId="{6995114E-F29F-46DF-AE84-403128E8D6F5}" destId="{65065C2D-10E1-49BD-8C73-0EACC6510963}" srcOrd="1" destOrd="0" presId="urn:microsoft.com/office/officeart/2005/8/layout/list1"/>
    <dgm:cxn modelId="{B1B79FCF-8EF3-4F88-9B2A-55B03D25AC45}" type="presParOf" srcId="{6995114E-F29F-46DF-AE84-403128E8D6F5}" destId="{5029C6A3-D77C-4A92-8DCD-61C0FFE21FF4}" srcOrd="2" destOrd="0" presId="urn:microsoft.com/office/officeart/2005/8/layout/list1"/>
    <dgm:cxn modelId="{D3B54512-5F2A-432E-B0F4-9E5A26195D2D}" type="presParOf" srcId="{6995114E-F29F-46DF-AE84-403128E8D6F5}" destId="{EBEF0302-8E5A-4839-864B-ECBCEEF14B85}" srcOrd="3" destOrd="0" presId="urn:microsoft.com/office/officeart/2005/8/layout/list1"/>
    <dgm:cxn modelId="{DA4CFC80-042A-4AB3-A7A8-DCAC82CCCCC9}" type="presParOf" srcId="{6995114E-F29F-46DF-AE84-403128E8D6F5}" destId="{0ABF0C0F-ADA1-42A7-811D-AE2514858FFC}" srcOrd="4" destOrd="0" presId="urn:microsoft.com/office/officeart/2005/8/layout/list1"/>
    <dgm:cxn modelId="{0C964E22-9972-46D8-B8AB-50449CEF50F7}" type="presParOf" srcId="{0ABF0C0F-ADA1-42A7-811D-AE2514858FFC}" destId="{01E56CB6-C01B-4084-92DF-65115930A041}" srcOrd="0" destOrd="0" presId="urn:microsoft.com/office/officeart/2005/8/layout/list1"/>
    <dgm:cxn modelId="{C3298812-8B20-4B84-B9F8-4A97700FFDEC}" type="presParOf" srcId="{0ABF0C0F-ADA1-42A7-811D-AE2514858FFC}" destId="{F6F91BDA-9008-4E4D-A1D6-3C15221D00CD}" srcOrd="1" destOrd="0" presId="urn:microsoft.com/office/officeart/2005/8/layout/list1"/>
    <dgm:cxn modelId="{2649612E-F42F-4B86-A1FE-344838145AF3}" type="presParOf" srcId="{6995114E-F29F-46DF-AE84-403128E8D6F5}" destId="{FDBB6A83-E096-4910-A669-690947ADB78B}" srcOrd="5" destOrd="0" presId="urn:microsoft.com/office/officeart/2005/8/layout/list1"/>
    <dgm:cxn modelId="{EB3874FF-D506-4DCD-B88F-E7A3A807758C}" type="presParOf" srcId="{6995114E-F29F-46DF-AE84-403128E8D6F5}" destId="{DE5EE8AB-E123-462A-B063-EB4A0DB48B8C}" srcOrd="6" destOrd="0" presId="urn:microsoft.com/office/officeart/2005/8/layout/list1"/>
    <dgm:cxn modelId="{E09FDDB1-BAE4-4C50-8CDC-954025A2EFB5}" type="presParOf" srcId="{6995114E-F29F-46DF-AE84-403128E8D6F5}" destId="{5FA7339B-B524-4454-856E-E428B416DCB6}" srcOrd="7" destOrd="0" presId="urn:microsoft.com/office/officeart/2005/8/layout/list1"/>
    <dgm:cxn modelId="{8A3D608D-4E04-452A-BF24-C65909D3786B}" type="presParOf" srcId="{6995114E-F29F-46DF-AE84-403128E8D6F5}" destId="{52121437-BB20-401A-A43C-07D42B965C2F}" srcOrd="8" destOrd="0" presId="urn:microsoft.com/office/officeart/2005/8/layout/list1"/>
    <dgm:cxn modelId="{1B286348-DDDD-45A6-879E-2A93BB7C46F4}" type="presParOf" srcId="{52121437-BB20-401A-A43C-07D42B965C2F}" destId="{DE7C981C-CF0F-4C6C-92E0-BB38A9B01427}" srcOrd="0" destOrd="0" presId="urn:microsoft.com/office/officeart/2005/8/layout/list1"/>
    <dgm:cxn modelId="{E399D187-F042-47B1-9521-E012D11E89D2}" type="presParOf" srcId="{52121437-BB20-401A-A43C-07D42B965C2F}" destId="{B7009515-F569-412D-B781-C201030425A0}" srcOrd="1" destOrd="0" presId="urn:microsoft.com/office/officeart/2005/8/layout/list1"/>
    <dgm:cxn modelId="{9B7B8EB1-D201-413B-B28A-FD286936D016}" type="presParOf" srcId="{6995114E-F29F-46DF-AE84-403128E8D6F5}" destId="{7F5E0377-6593-4C14-B7FF-B9FDDD2DAD04}" srcOrd="9" destOrd="0" presId="urn:microsoft.com/office/officeart/2005/8/layout/list1"/>
    <dgm:cxn modelId="{09F8F958-8167-4C39-9AB2-9EC7B9ED0417}" type="presParOf" srcId="{6995114E-F29F-46DF-AE84-403128E8D6F5}" destId="{9681EB76-7ECD-4BFC-AA5A-063F6017BF9A}" srcOrd="10" destOrd="0" presId="urn:microsoft.com/office/officeart/2005/8/layout/list1"/>
    <dgm:cxn modelId="{38D71879-2B3A-4FB8-861C-E0C4F1AD299B}" type="presParOf" srcId="{6995114E-F29F-46DF-AE84-403128E8D6F5}" destId="{B047C058-BF3F-4847-B22F-D0691F6C0B10}" srcOrd="11" destOrd="0" presId="urn:microsoft.com/office/officeart/2005/8/layout/list1"/>
    <dgm:cxn modelId="{FA986DBA-C793-4BBF-997F-A4B31E6B562A}" type="presParOf" srcId="{6995114E-F29F-46DF-AE84-403128E8D6F5}" destId="{00564518-A4E6-41DF-A2CE-06E6202533F4}" srcOrd="12" destOrd="0" presId="urn:microsoft.com/office/officeart/2005/8/layout/list1"/>
    <dgm:cxn modelId="{F9094AC7-BB25-4EEC-A981-AB008716666D}" type="presParOf" srcId="{00564518-A4E6-41DF-A2CE-06E6202533F4}" destId="{C6DEC2CA-772C-431B-9DAA-0A83B267796E}" srcOrd="0" destOrd="0" presId="urn:microsoft.com/office/officeart/2005/8/layout/list1"/>
    <dgm:cxn modelId="{CFE533C4-0021-4177-962C-04837BFBD998}" type="presParOf" srcId="{00564518-A4E6-41DF-A2CE-06E6202533F4}" destId="{49DAD1DF-79C0-46FF-90FD-341D8DDE1889}" srcOrd="1" destOrd="0" presId="urn:microsoft.com/office/officeart/2005/8/layout/list1"/>
    <dgm:cxn modelId="{91B6DA52-8A8B-4A61-A8B3-92D3916C23F3}" type="presParOf" srcId="{6995114E-F29F-46DF-AE84-403128E8D6F5}" destId="{06B7A73E-3D6A-472C-A393-A6561786F41D}" srcOrd="13" destOrd="0" presId="urn:microsoft.com/office/officeart/2005/8/layout/list1"/>
    <dgm:cxn modelId="{06F9B1AA-E55B-46FD-9B98-8AAD3F0F88F3}" type="presParOf" srcId="{6995114E-F29F-46DF-AE84-403128E8D6F5}" destId="{B219A8C2-F3BF-4D2B-BC4F-86647522B5F4}" srcOrd="14" destOrd="0" presId="urn:microsoft.com/office/officeart/2005/8/layout/list1"/>
    <dgm:cxn modelId="{95B2376B-2EA2-44A5-A91A-6A9DEC189329}" type="presParOf" srcId="{6995114E-F29F-46DF-AE84-403128E8D6F5}" destId="{E7389A8C-30E1-46BE-9145-D6623D9ABDC1}" srcOrd="15" destOrd="0" presId="urn:microsoft.com/office/officeart/2005/8/layout/list1"/>
    <dgm:cxn modelId="{4215783C-09F1-4ECB-876E-52177FF43DBC}" type="presParOf" srcId="{6995114E-F29F-46DF-AE84-403128E8D6F5}" destId="{11ED79A5-6AFC-4183-B0C4-1DAA06593926}" srcOrd="16" destOrd="0" presId="urn:microsoft.com/office/officeart/2005/8/layout/list1"/>
    <dgm:cxn modelId="{A1FF932D-777C-4CDE-A70C-E24EC8B6490C}" type="presParOf" srcId="{11ED79A5-6AFC-4183-B0C4-1DAA06593926}" destId="{6AB631DF-7F2D-4405-801E-86B3050236E3}" srcOrd="0" destOrd="0" presId="urn:microsoft.com/office/officeart/2005/8/layout/list1"/>
    <dgm:cxn modelId="{BE5212D7-78F8-4093-9D98-C40711EAA6C3}" type="presParOf" srcId="{11ED79A5-6AFC-4183-B0C4-1DAA06593926}" destId="{873006EF-78B0-4F92-989C-F23F5FC2145D}" srcOrd="1" destOrd="0" presId="urn:microsoft.com/office/officeart/2005/8/layout/list1"/>
    <dgm:cxn modelId="{85BC7A42-DA21-4F4A-B919-52A14C0D4D1B}" type="presParOf" srcId="{6995114E-F29F-46DF-AE84-403128E8D6F5}" destId="{D1067479-857F-418C-A745-107D048D1AD8}" srcOrd="17" destOrd="0" presId="urn:microsoft.com/office/officeart/2005/8/layout/list1"/>
    <dgm:cxn modelId="{41412466-91E1-48DB-AE00-9417CFFA1D84}" type="presParOf" srcId="{6995114E-F29F-46DF-AE84-403128E8D6F5}" destId="{1549C7B7-EB12-4C38-B13C-072455C341A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A5A871C-6B95-4AC5-BA14-869270201AC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0E4598-8FD4-4936-A3D6-8CCF03F901BD}">
      <dgm:prSet phldrT="[Text]" custT="1"/>
      <dgm:spPr/>
      <dgm:t>
        <a:bodyPr/>
        <a:lstStyle/>
        <a:p>
          <a:r>
            <a:rPr lang="en-US" sz="18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Exploitation</a:t>
          </a:r>
          <a:endParaRPr lang="en-US" sz="1800" dirty="0">
            <a:solidFill>
              <a:schemeClr val="bg1"/>
            </a:solidFill>
          </a:endParaRPr>
        </a:p>
      </dgm:t>
    </dgm:pt>
    <dgm:pt modelId="{E1D75632-7C58-42D1-A119-00C81C81B506}" type="parTrans" cxnId="{DA43419A-2A1B-4A69-BA71-A58B6C0C1A86}">
      <dgm:prSet/>
      <dgm:spPr/>
      <dgm:t>
        <a:bodyPr/>
        <a:lstStyle/>
        <a:p>
          <a:endParaRPr lang="en-US" sz="4400"/>
        </a:p>
      </dgm:t>
    </dgm:pt>
    <dgm:pt modelId="{FF19F1A5-D4B9-4879-82DB-1D684F89F21B}" type="sibTrans" cxnId="{DA43419A-2A1B-4A69-BA71-A58B6C0C1A86}">
      <dgm:prSet/>
      <dgm:spPr/>
      <dgm:t>
        <a:bodyPr/>
        <a:lstStyle/>
        <a:p>
          <a:endParaRPr lang="en-US" sz="4400"/>
        </a:p>
      </dgm:t>
    </dgm:pt>
    <dgm:pt modelId="{3D70AFF5-FCA5-4006-A726-DEFD6C944D50}">
      <dgm:prSet custT="1"/>
      <dgm:spPr/>
      <dgm:t>
        <a:bodyPr/>
        <a:lstStyle/>
        <a:p>
          <a:r>
            <a:rPr lang="en-US" sz="18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Dissemination</a:t>
          </a:r>
          <a:endParaRPr lang="fr-BE" sz="1800" dirty="0">
            <a:solidFill>
              <a:schemeClr val="bg1"/>
            </a:solidFill>
          </a:endParaRPr>
        </a:p>
      </dgm:t>
    </dgm:pt>
    <dgm:pt modelId="{2DA41B1F-8265-45D0-A036-422E62744095}" type="parTrans" cxnId="{45DE78E2-F18B-443A-B302-8C3650D3030E}">
      <dgm:prSet/>
      <dgm:spPr/>
      <dgm:t>
        <a:bodyPr/>
        <a:lstStyle/>
        <a:p>
          <a:endParaRPr lang="en-US" sz="4400"/>
        </a:p>
      </dgm:t>
    </dgm:pt>
    <dgm:pt modelId="{3565CB1C-A2EE-493D-B1AC-E211556DA4AB}" type="sibTrans" cxnId="{45DE78E2-F18B-443A-B302-8C3650D3030E}">
      <dgm:prSet/>
      <dgm:spPr/>
      <dgm:t>
        <a:bodyPr/>
        <a:lstStyle/>
        <a:p>
          <a:endParaRPr lang="en-US" sz="4400"/>
        </a:p>
      </dgm:t>
    </dgm:pt>
    <dgm:pt modelId="{E13E2A96-78B2-4B37-9100-4C0AAE00D8A9}">
      <dgm:prSet custT="1"/>
      <dgm:spPr/>
      <dgm:t>
        <a:bodyPr/>
        <a:lstStyle/>
        <a:p>
          <a:r>
            <a:rPr lang="en-US" sz="18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Impact</a:t>
          </a:r>
          <a:endParaRPr lang="fr-BE" sz="1800" dirty="0">
            <a:solidFill>
              <a:schemeClr val="bg1"/>
            </a:solidFill>
          </a:endParaRPr>
        </a:p>
      </dgm:t>
    </dgm:pt>
    <dgm:pt modelId="{C5B920B1-EEE0-4DB1-9CA6-21A11E066D05}" type="parTrans" cxnId="{2F933BD4-4B7A-4327-B371-E0E272489805}">
      <dgm:prSet/>
      <dgm:spPr/>
      <dgm:t>
        <a:bodyPr/>
        <a:lstStyle/>
        <a:p>
          <a:endParaRPr lang="en-US" sz="4400"/>
        </a:p>
      </dgm:t>
    </dgm:pt>
    <dgm:pt modelId="{A920F5A5-9554-49E0-B522-7A7675F849A0}" type="sibTrans" cxnId="{2F933BD4-4B7A-4327-B371-E0E272489805}">
      <dgm:prSet/>
      <dgm:spPr/>
      <dgm:t>
        <a:bodyPr/>
        <a:lstStyle/>
        <a:p>
          <a:endParaRPr lang="en-US" sz="4400"/>
        </a:p>
      </dgm:t>
    </dgm:pt>
    <dgm:pt modelId="{4356C3DF-9828-4520-838C-A58017E6C457}">
      <dgm:prSet custT="1"/>
      <dgm:spPr/>
      <dgm:t>
        <a:bodyPr/>
        <a:lstStyle/>
        <a:p>
          <a:r>
            <a:rPr lang="en-US" sz="18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Open access</a:t>
          </a:r>
          <a:endParaRPr lang="fr-BE" sz="1800" dirty="0">
            <a:solidFill>
              <a:schemeClr val="bg1"/>
            </a:solidFill>
          </a:endParaRPr>
        </a:p>
      </dgm:t>
    </dgm:pt>
    <dgm:pt modelId="{E062806F-16A6-4E81-9025-17483C709C16}" type="parTrans" cxnId="{288B6533-9DAF-43D3-83FC-049AF6415953}">
      <dgm:prSet/>
      <dgm:spPr/>
      <dgm:t>
        <a:bodyPr/>
        <a:lstStyle/>
        <a:p>
          <a:endParaRPr lang="en-US" sz="4400"/>
        </a:p>
      </dgm:t>
    </dgm:pt>
    <dgm:pt modelId="{1D1DF243-5B87-4385-BBC2-E3DA9836A50A}" type="sibTrans" cxnId="{288B6533-9DAF-43D3-83FC-049AF6415953}">
      <dgm:prSet/>
      <dgm:spPr/>
      <dgm:t>
        <a:bodyPr/>
        <a:lstStyle/>
        <a:p>
          <a:endParaRPr lang="en-US" sz="4400"/>
        </a:p>
      </dgm:t>
    </dgm:pt>
    <dgm:pt modelId="{BB472BF9-8EE2-43A2-A28D-99F26B05B00A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How the outcomes of the project will be used by the partners and other stakeholders; how multiplier effects will be ensured and it provides means to measure exploitation within the project funding time and after.</a:t>
          </a:r>
          <a:endParaRPr lang="en-US" dirty="0"/>
        </a:p>
      </dgm:t>
    </dgm:pt>
    <dgm:pt modelId="{B5BCC273-8222-46EB-A2F8-5FC9AA91190E}" type="parTrans" cxnId="{8C27FA15-49B7-4FE5-B5F6-D8B9C5CFB929}">
      <dgm:prSet/>
      <dgm:spPr/>
      <dgm:t>
        <a:bodyPr/>
        <a:lstStyle/>
        <a:p>
          <a:endParaRPr lang="en-US"/>
        </a:p>
      </dgm:t>
    </dgm:pt>
    <dgm:pt modelId="{367DC621-C3CF-4381-BF63-1DDEFC115022}" type="sibTrans" cxnId="{8C27FA15-49B7-4FE5-B5F6-D8B9C5CFB929}">
      <dgm:prSet/>
      <dgm:spPr/>
      <dgm:t>
        <a:bodyPr/>
        <a:lstStyle/>
        <a:p>
          <a:endParaRPr lang="en-US"/>
        </a:p>
      </dgm:t>
    </dgm:pt>
    <dgm:pt modelId="{074423CF-CDB5-4636-A688-BE45D0B34E09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Clear and efficient plan for the dissemination of results, appropriate activities and their timing, tools and channels to be spread effectively to all relevant stakeholders and non-participating audience, reaching out and attracting relevant stakeholders to the outcomes within and after the project’s funding time.</a:t>
          </a:r>
          <a:endParaRPr lang="en-US" dirty="0"/>
        </a:p>
      </dgm:t>
    </dgm:pt>
    <dgm:pt modelId="{4EEC23D9-DB6E-4A88-855F-BAF0D978481F}" type="parTrans" cxnId="{C6659D0B-485F-4889-8DE4-C602E6363BD9}">
      <dgm:prSet/>
      <dgm:spPr/>
      <dgm:t>
        <a:bodyPr/>
        <a:lstStyle/>
        <a:p>
          <a:endParaRPr lang="en-US"/>
        </a:p>
      </dgm:t>
    </dgm:pt>
    <dgm:pt modelId="{9339EA48-B42D-4B9C-8ECF-42A910FB57D6}" type="sibTrans" cxnId="{C6659D0B-485F-4889-8DE4-C602E6363BD9}">
      <dgm:prSet/>
      <dgm:spPr/>
      <dgm:t>
        <a:bodyPr/>
        <a:lstStyle/>
        <a:p>
          <a:endParaRPr lang="en-US"/>
        </a:p>
      </dgm:t>
    </dgm:pt>
    <dgm:pt modelId="{5D8A7319-DCAD-49BE-B344-3AAD0ECC6634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Tangible impact on its target groups and relevant stakeholders at local, national or regional level,</a:t>
          </a:r>
          <a:endParaRPr lang="en-US" dirty="0"/>
        </a:p>
      </dgm:t>
    </dgm:pt>
    <dgm:pt modelId="{D595AB4C-9FD4-4A2C-B1CC-C9EB629451A4}" type="parTrans" cxnId="{60C94123-56FA-45C7-BC98-5E501E1900C6}">
      <dgm:prSet/>
      <dgm:spPr/>
      <dgm:t>
        <a:bodyPr/>
        <a:lstStyle/>
        <a:p>
          <a:endParaRPr lang="en-US"/>
        </a:p>
      </dgm:t>
    </dgm:pt>
    <dgm:pt modelId="{DD2ED594-9742-46CD-A0AC-45C1356EE0F9}" type="sibTrans" cxnId="{60C94123-56FA-45C7-BC98-5E501E1900C6}">
      <dgm:prSet/>
      <dgm:spPr/>
      <dgm:t>
        <a:bodyPr/>
        <a:lstStyle/>
        <a:p>
          <a:endParaRPr lang="en-US"/>
        </a:p>
      </dgm:t>
    </dgm:pt>
    <dgm:pt modelId="{114ECD4C-1CDB-4974-8E5F-675D2944B317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Materials, documents and media produced freely available and promoted through open licenses </a:t>
          </a:r>
          <a:r>
            <a:rPr lang="fr-BE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and </a:t>
          </a:r>
          <a:r>
            <a:rPr lang="fr-BE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without</a:t>
          </a:r>
          <a:r>
            <a:rPr lang="fr-BE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fr-BE" b="0" i="0" u="none" strike="noStrike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disproportionate</a:t>
          </a:r>
          <a:r>
            <a:rPr lang="fr-BE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limitations.</a:t>
          </a:r>
          <a:endParaRPr lang="en-US" dirty="0"/>
        </a:p>
      </dgm:t>
    </dgm:pt>
    <dgm:pt modelId="{C02BED2E-35EC-48F5-8D73-B1E838FDBC12}" type="parTrans" cxnId="{B5B37ECC-DF7A-4872-9C61-F02669A9999E}">
      <dgm:prSet/>
      <dgm:spPr/>
      <dgm:t>
        <a:bodyPr/>
        <a:lstStyle/>
        <a:p>
          <a:endParaRPr lang="en-US"/>
        </a:p>
      </dgm:t>
    </dgm:pt>
    <dgm:pt modelId="{B3C09FF2-286F-4E55-8CB6-CAE215489C99}" type="sibTrans" cxnId="{B5B37ECC-DF7A-4872-9C61-F02669A9999E}">
      <dgm:prSet/>
      <dgm:spPr/>
      <dgm:t>
        <a:bodyPr/>
        <a:lstStyle/>
        <a:p>
          <a:endParaRPr lang="en-US"/>
        </a:p>
      </dgm:t>
    </dgm:pt>
    <dgm:pt modelId="{23DC3B16-62FB-41EA-950A-5BB5E1C349E6}">
      <dgm:prSet custT="1"/>
      <dgm:spPr/>
      <dgm:t>
        <a:bodyPr/>
        <a:lstStyle/>
        <a:p>
          <a:r>
            <a:rPr lang="en-US" sz="1800" b="1" i="0" u="none" strike="noStrike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Sustainability</a:t>
          </a:r>
          <a:endParaRPr lang="en-US" sz="1800" dirty="0">
            <a:solidFill>
              <a:schemeClr val="bg1"/>
            </a:solidFill>
          </a:endParaRPr>
        </a:p>
      </dgm:t>
    </dgm:pt>
    <dgm:pt modelId="{6A35B2DC-6C0D-4C42-A319-0143099B93DE}" type="parTrans" cxnId="{142BD8E1-F11B-452C-A165-804154FF9EF2}">
      <dgm:prSet/>
      <dgm:spPr/>
      <dgm:t>
        <a:bodyPr/>
        <a:lstStyle/>
        <a:p>
          <a:endParaRPr lang="en-US"/>
        </a:p>
      </dgm:t>
    </dgm:pt>
    <dgm:pt modelId="{5123AF51-B827-436A-8562-91F1E2E03EE1}" type="sibTrans" cxnId="{142BD8E1-F11B-452C-A165-804154FF9EF2}">
      <dgm:prSet/>
      <dgm:spPr/>
      <dgm:t>
        <a:bodyPr/>
        <a:lstStyle/>
        <a:p>
          <a:endParaRPr lang="en-US"/>
        </a:p>
      </dgm:t>
    </dgm:pt>
    <dgm:pt modelId="{E77D6280-CC49-4966-9778-9D91E05070E2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How the project results will be sustained financially and institutionally and how the local ownership will be ensured.</a:t>
          </a:r>
          <a:endParaRPr lang="en-US" dirty="0"/>
        </a:p>
      </dgm:t>
    </dgm:pt>
    <dgm:pt modelId="{3630EF4B-C38A-499C-BEE8-D563B131ABD5}" type="parTrans" cxnId="{BEDDAF07-644E-482B-87A6-F9B274F5E5FA}">
      <dgm:prSet/>
      <dgm:spPr/>
      <dgm:t>
        <a:bodyPr/>
        <a:lstStyle/>
        <a:p>
          <a:endParaRPr lang="en-US"/>
        </a:p>
      </dgm:t>
    </dgm:pt>
    <dgm:pt modelId="{FC9CF2D8-66CC-4611-BD8A-F59EFA09688C}" type="sibTrans" cxnId="{BEDDAF07-644E-482B-87A6-F9B274F5E5FA}">
      <dgm:prSet/>
      <dgm:spPr/>
      <dgm:t>
        <a:bodyPr/>
        <a:lstStyle/>
        <a:p>
          <a:endParaRPr lang="en-US"/>
        </a:p>
      </dgm:t>
    </dgm:pt>
    <dgm:pt modelId="{5B95551C-9C42-4D83-B57E-C0089F2EEC3E}">
      <dgm:prSet/>
      <dgm:spPr/>
      <dgm:t>
        <a:bodyPr/>
        <a:lstStyle/>
        <a:p>
          <a:r>
            <a:rPr lang="en-US" b="0" i="0" u="none" strike="noStrike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Measures, goals and indicators to monitor progress and assess the expected impact at individual, institutional and systemic level.</a:t>
          </a:r>
          <a:endParaRPr lang="en-US" dirty="0"/>
        </a:p>
      </dgm:t>
    </dgm:pt>
    <dgm:pt modelId="{5D431C33-4F54-40B1-83CF-CC249F92FAE2}" type="parTrans" cxnId="{142E83CC-A82E-467C-BF68-E48E37237215}">
      <dgm:prSet/>
      <dgm:spPr/>
      <dgm:t>
        <a:bodyPr/>
        <a:lstStyle/>
        <a:p>
          <a:endParaRPr lang="en-US"/>
        </a:p>
      </dgm:t>
    </dgm:pt>
    <dgm:pt modelId="{6248BF76-FDB3-4C0D-9642-F2E5F9A8125C}" type="sibTrans" cxnId="{142E83CC-A82E-467C-BF68-E48E37237215}">
      <dgm:prSet/>
      <dgm:spPr/>
      <dgm:t>
        <a:bodyPr/>
        <a:lstStyle/>
        <a:p>
          <a:endParaRPr lang="en-US"/>
        </a:p>
      </dgm:t>
    </dgm:pt>
    <dgm:pt modelId="{6995114E-F29F-46DF-AE84-403128E8D6F5}" type="pres">
      <dgm:prSet presAssocID="{3A5A871C-6B95-4AC5-BA14-869270201A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C4A9CB-F522-44F8-AEC0-BFF0AC86DD77}" type="pres">
      <dgm:prSet presAssocID="{C10E4598-8FD4-4936-A3D6-8CCF03F901BD}" presName="parentLin" presStyleCnt="0"/>
      <dgm:spPr/>
    </dgm:pt>
    <dgm:pt modelId="{636A371D-02F7-48BC-B69B-572130F7D963}" type="pres">
      <dgm:prSet presAssocID="{C10E4598-8FD4-4936-A3D6-8CCF03F901B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0F25554-8B1A-4D0C-8125-BC23AD89E70C}" type="pres">
      <dgm:prSet presAssocID="{C10E4598-8FD4-4936-A3D6-8CCF03F901B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65C2D-10E1-49BD-8C73-0EACC6510963}" type="pres">
      <dgm:prSet presAssocID="{C10E4598-8FD4-4936-A3D6-8CCF03F901BD}" presName="negativeSpace" presStyleCnt="0"/>
      <dgm:spPr/>
    </dgm:pt>
    <dgm:pt modelId="{5029C6A3-D77C-4A92-8DCD-61C0FFE21FF4}" type="pres">
      <dgm:prSet presAssocID="{C10E4598-8FD4-4936-A3D6-8CCF03F901BD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F0302-8E5A-4839-864B-ECBCEEF14B85}" type="pres">
      <dgm:prSet presAssocID="{FF19F1A5-D4B9-4879-82DB-1D684F89F21B}" presName="spaceBetweenRectangles" presStyleCnt="0"/>
      <dgm:spPr/>
    </dgm:pt>
    <dgm:pt modelId="{0ABF0C0F-ADA1-42A7-811D-AE2514858FFC}" type="pres">
      <dgm:prSet presAssocID="{3D70AFF5-FCA5-4006-A726-DEFD6C944D50}" presName="parentLin" presStyleCnt="0"/>
      <dgm:spPr/>
    </dgm:pt>
    <dgm:pt modelId="{01E56CB6-C01B-4084-92DF-65115930A041}" type="pres">
      <dgm:prSet presAssocID="{3D70AFF5-FCA5-4006-A726-DEFD6C944D5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6F91BDA-9008-4E4D-A1D6-3C15221D00CD}" type="pres">
      <dgm:prSet presAssocID="{3D70AFF5-FCA5-4006-A726-DEFD6C944D5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B6A83-E096-4910-A669-690947ADB78B}" type="pres">
      <dgm:prSet presAssocID="{3D70AFF5-FCA5-4006-A726-DEFD6C944D50}" presName="negativeSpace" presStyleCnt="0"/>
      <dgm:spPr/>
    </dgm:pt>
    <dgm:pt modelId="{DE5EE8AB-E123-462A-B063-EB4A0DB48B8C}" type="pres">
      <dgm:prSet presAssocID="{3D70AFF5-FCA5-4006-A726-DEFD6C944D5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7339B-B524-4454-856E-E428B416DCB6}" type="pres">
      <dgm:prSet presAssocID="{3565CB1C-A2EE-493D-B1AC-E211556DA4AB}" presName="spaceBetweenRectangles" presStyleCnt="0"/>
      <dgm:spPr/>
    </dgm:pt>
    <dgm:pt modelId="{52121437-BB20-401A-A43C-07D42B965C2F}" type="pres">
      <dgm:prSet presAssocID="{E13E2A96-78B2-4B37-9100-4C0AAE00D8A9}" presName="parentLin" presStyleCnt="0"/>
      <dgm:spPr/>
    </dgm:pt>
    <dgm:pt modelId="{DE7C981C-CF0F-4C6C-92E0-BB38A9B01427}" type="pres">
      <dgm:prSet presAssocID="{E13E2A96-78B2-4B37-9100-4C0AAE00D8A9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7009515-F569-412D-B781-C201030425A0}" type="pres">
      <dgm:prSet presAssocID="{E13E2A96-78B2-4B37-9100-4C0AAE00D8A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E0377-6593-4C14-B7FF-B9FDDD2DAD04}" type="pres">
      <dgm:prSet presAssocID="{E13E2A96-78B2-4B37-9100-4C0AAE00D8A9}" presName="negativeSpace" presStyleCnt="0"/>
      <dgm:spPr/>
    </dgm:pt>
    <dgm:pt modelId="{9681EB76-7ECD-4BFC-AA5A-063F6017BF9A}" type="pres">
      <dgm:prSet presAssocID="{E13E2A96-78B2-4B37-9100-4C0AAE00D8A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C058-BF3F-4847-B22F-D0691F6C0B10}" type="pres">
      <dgm:prSet presAssocID="{A920F5A5-9554-49E0-B522-7A7675F849A0}" presName="spaceBetweenRectangles" presStyleCnt="0"/>
      <dgm:spPr/>
    </dgm:pt>
    <dgm:pt modelId="{00564518-A4E6-41DF-A2CE-06E6202533F4}" type="pres">
      <dgm:prSet presAssocID="{4356C3DF-9828-4520-838C-A58017E6C457}" presName="parentLin" presStyleCnt="0"/>
      <dgm:spPr/>
    </dgm:pt>
    <dgm:pt modelId="{C6DEC2CA-772C-431B-9DAA-0A83B267796E}" type="pres">
      <dgm:prSet presAssocID="{4356C3DF-9828-4520-838C-A58017E6C457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49DAD1DF-79C0-46FF-90FD-341D8DDE1889}" type="pres">
      <dgm:prSet presAssocID="{4356C3DF-9828-4520-838C-A58017E6C45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7A73E-3D6A-472C-A393-A6561786F41D}" type="pres">
      <dgm:prSet presAssocID="{4356C3DF-9828-4520-838C-A58017E6C457}" presName="negativeSpace" presStyleCnt="0"/>
      <dgm:spPr/>
    </dgm:pt>
    <dgm:pt modelId="{B219A8C2-F3BF-4D2B-BC4F-86647522B5F4}" type="pres">
      <dgm:prSet presAssocID="{4356C3DF-9828-4520-838C-A58017E6C457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C1C3B-6FC3-4020-AE20-9F30A7108476}" type="pres">
      <dgm:prSet presAssocID="{1D1DF243-5B87-4385-BBC2-E3DA9836A50A}" presName="spaceBetweenRectangles" presStyleCnt="0"/>
      <dgm:spPr/>
    </dgm:pt>
    <dgm:pt modelId="{8C524447-39F1-40CE-B0F4-81655409A6D1}" type="pres">
      <dgm:prSet presAssocID="{23DC3B16-62FB-41EA-950A-5BB5E1C349E6}" presName="parentLin" presStyleCnt="0"/>
      <dgm:spPr/>
    </dgm:pt>
    <dgm:pt modelId="{4FB61969-669F-41BD-A6F1-A153A4C26007}" type="pres">
      <dgm:prSet presAssocID="{23DC3B16-62FB-41EA-950A-5BB5E1C349E6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EF326AE7-0659-427A-BAA5-7932F68FDE62}" type="pres">
      <dgm:prSet presAssocID="{23DC3B16-62FB-41EA-950A-5BB5E1C349E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ECB51-E9F6-4291-9A25-28F557EBBD4A}" type="pres">
      <dgm:prSet presAssocID="{23DC3B16-62FB-41EA-950A-5BB5E1C349E6}" presName="negativeSpace" presStyleCnt="0"/>
      <dgm:spPr/>
    </dgm:pt>
    <dgm:pt modelId="{0B4DA618-C522-41C1-9EC7-389FE7850AA5}" type="pres">
      <dgm:prSet presAssocID="{23DC3B16-62FB-41EA-950A-5BB5E1C349E6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8DEF90-7348-40AA-9094-432C496E0FCC}" type="presOf" srcId="{E13E2A96-78B2-4B37-9100-4C0AAE00D8A9}" destId="{B7009515-F569-412D-B781-C201030425A0}" srcOrd="1" destOrd="0" presId="urn:microsoft.com/office/officeart/2005/8/layout/list1"/>
    <dgm:cxn modelId="{40B96801-DAAD-4415-BB59-F48A922C8FC8}" type="presOf" srcId="{5B95551C-9C42-4D83-B57E-C0089F2EEC3E}" destId="{9681EB76-7ECD-4BFC-AA5A-063F6017BF9A}" srcOrd="0" destOrd="1" presId="urn:microsoft.com/office/officeart/2005/8/layout/list1"/>
    <dgm:cxn modelId="{142BD8E1-F11B-452C-A165-804154FF9EF2}" srcId="{3A5A871C-6B95-4AC5-BA14-869270201AC4}" destId="{23DC3B16-62FB-41EA-950A-5BB5E1C349E6}" srcOrd="4" destOrd="0" parTransId="{6A35B2DC-6C0D-4C42-A319-0143099B93DE}" sibTransId="{5123AF51-B827-436A-8562-91F1E2E03EE1}"/>
    <dgm:cxn modelId="{1E353A5A-5536-4B6C-B352-83D7F488B63A}" type="presOf" srcId="{074423CF-CDB5-4636-A688-BE45D0B34E09}" destId="{DE5EE8AB-E123-462A-B063-EB4A0DB48B8C}" srcOrd="0" destOrd="0" presId="urn:microsoft.com/office/officeart/2005/8/layout/list1"/>
    <dgm:cxn modelId="{D54CF265-B146-4AFD-BFE2-CB2E43427890}" type="presOf" srcId="{3D70AFF5-FCA5-4006-A726-DEFD6C944D50}" destId="{01E56CB6-C01B-4084-92DF-65115930A041}" srcOrd="0" destOrd="0" presId="urn:microsoft.com/office/officeart/2005/8/layout/list1"/>
    <dgm:cxn modelId="{1A277759-A73E-4282-ABC7-857DBEAC6002}" type="presOf" srcId="{4356C3DF-9828-4520-838C-A58017E6C457}" destId="{49DAD1DF-79C0-46FF-90FD-341D8DDE1889}" srcOrd="1" destOrd="0" presId="urn:microsoft.com/office/officeart/2005/8/layout/list1"/>
    <dgm:cxn modelId="{99E702E7-47AC-4150-AC89-B47A66D22B96}" type="presOf" srcId="{23DC3B16-62FB-41EA-950A-5BB5E1C349E6}" destId="{EF326AE7-0659-427A-BAA5-7932F68FDE62}" srcOrd="1" destOrd="0" presId="urn:microsoft.com/office/officeart/2005/8/layout/list1"/>
    <dgm:cxn modelId="{C6659D0B-485F-4889-8DE4-C602E6363BD9}" srcId="{3D70AFF5-FCA5-4006-A726-DEFD6C944D50}" destId="{074423CF-CDB5-4636-A688-BE45D0B34E09}" srcOrd="0" destOrd="0" parTransId="{4EEC23D9-DB6E-4A88-855F-BAF0D978481F}" sibTransId="{9339EA48-B42D-4B9C-8ECF-42A910FB57D6}"/>
    <dgm:cxn modelId="{C17ABCB7-667C-4BC6-B68C-5B8FBCD5FFAB}" type="presOf" srcId="{23DC3B16-62FB-41EA-950A-5BB5E1C349E6}" destId="{4FB61969-669F-41BD-A6F1-A153A4C26007}" srcOrd="0" destOrd="0" presId="urn:microsoft.com/office/officeart/2005/8/layout/list1"/>
    <dgm:cxn modelId="{2F933BD4-4B7A-4327-B371-E0E272489805}" srcId="{3A5A871C-6B95-4AC5-BA14-869270201AC4}" destId="{E13E2A96-78B2-4B37-9100-4C0AAE00D8A9}" srcOrd="2" destOrd="0" parTransId="{C5B920B1-EEE0-4DB1-9CA6-21A11E066D05}" sibTransId="{A920F5A5-9554-49E0-B522-7A7675F849A0}"/>
    <dgm:cxn modelId="{52BF324B-007A-45A2-BEEC-967E32CD3C67}" type="presOf" srcId="{C10E4598-8FD4-4936-A3D6-8CCF03F901BD}" destId="{636A371D-02F7-48BC-B69B-572130F7D963}" srcOrd="0" destOrd="0" presId="urn:microsoft.com/office/officeart/2005/8/layout/list1"/>
    <dgm:cxn modelId="{4A7804B0-13F1-4100-BA28-2ED9D191404B}" type="presOf" srcId="{114ECD4C-1CDB-4974-8E5F-675D2944B317}" destId="{B219A8C2-F3BF-4D2B-BC4F-86647522B5F4}" srcOrd="0" destOrd="0" presId="urn:microsoft.com/office/officeart/2005/8/layout/list1"/>
    <dgm:cxn modelId="{288B6533-9DAF-43D3-83FC-049AF6415953}" srcId="{3A5A871C-6B95-4AC5-BA14-869270201AC4}" destId="{4356C3DF-9828-4520-838C-A58017E6C457}" srcOrd="3" destOrd="0" parTransId="{E062806F-16A6-4E81-9025-17483C709C16}" sibTransId="{1D1DF243-5B87-4385-BBC2-E3DA9836A50A}"/>
    <dgm:cxn modelId="{DA43419A-2A1B-4A69-BA71-A58B6C0C1A86}" srcId="{3A5A871C-6B95-4AC5-BA14-869270201AC4}" destId="{C10E4598-8FD4-4936-A3D6-8CCF03F901BD}" srcOrd="0" destOrd="0" parTransId="{E1D75632-7C58-42D1-A119-00C81C81B506}" sibTransId="{FF19F1A5-D4B9-4879-82DB-1D684F89F21B}"/>
    <dgm:cxn modelId="{14296290-7380-4776-AFFD-0F1E4626BFA4}" type="presOf" srcId="{C10E4598-8FD4-4936-A3D6-8CCF03F901BD}" destId="{70F25554-8B1A-4D0C-8125-BC23AD89E70C}" srcOrd="1" destOrd="0" presId="urn:microsoft.com/office/officeart/2005/8/layout/list1"/>
    <dgm:cxn modelId="{142E83CC-A82E-467C-BF68-E48E37237215}" srcId="{E13E2A96-78B2-4B37-9100-4C0AAE00D8A9}" destId="{5B95551C-9C42-4D83-B57E-C0089F2EEC3E}" srcOrd="1" destOrd="0" parTransId="{5D431C33-4F54-40B1-83CF-CC249F92FAE2}" sibTransId="{6248BF76-FDB3-4C0D-9642-F2E5F9A8125C}"/>
    <dgm:cxn modelId="{45DE78E2-F18B-443A-B302-8C3650D3030E}" srcId="{3A5A871C-6B95-4AC5-BA14-869270201AC4}" destId="{3D70AFF5-FCA5-4006-A726-DEFD6C944D50}" srcOrd="1" destOrd="0" parTransId="{2DA41B1F-8265-45D0-A036-422E62744095}" sibTransId="{3565CB1C-A2EE-493D-B1AC-E211556DA4AB}"/>
    <dgm:cxn modelId="{B5B37ECC-DF7A-4872-9C61-F02669A9999E}" srcId="{4356C3DF-9828-4520-838C-A58017E6C457}" destId="{114ECD4C-1CDB-4974-8E5F-675D2944B317}" srcOrd="0" destOrd="0" parTransId="{C02BED2E-35EC-48F5-8D73-B1E838FDBC12}" sibTransId="{B3C09FF2-286F-4E55-8CB6-CAE215489C99}"/>
    <dgm:cxn modelId="{BEDDAF07-644E-482B-87A6-F9B274F5E5FA}" srcId="{23DC3B16-62FB-41EA-950A-5BB5E1C349E6}" destId="{E77D6280-CC49-4966-9778-9D91E05070E2}" srcOrd="0" destOrd="0" parTransId="{3630EF4B-C38A-499C-BEE8-D563B131ABD5}" sibTransId="{FC9CF2D8-66CC-4611-BD8A-F59EFA09688C}"/>
    <dgm:cxn modelId="{69D15452-7723-4788-A35B-542D5B50C67D}" type="presOf" srcId="{3D70AFF5-FCA5-4006-A726-DEFD6C944D50}" destId="{F6F91BDA-9008-4E4D-A1D6-3C15221D00CD}" srcOrd="1" destOrd="0" presId="urn:microsoft.com/office/officeart/2005/8/layout/list1"/>
    <dgm:cxn modelId="{810E333A-CF41-47A6-811E-F3D9C1858097}" type="presOf" srcId="{5D8A7319-DCAD-49BE-B344-3AAD0ECC6634}" destId="{9681EB76-7ECD-4BFC-AA5A-063F6017BF9A}" srcOrd="0" destOrd="0" presId="urn:microsoft.com/office/officeart/2005/8/layout/list1"/>
    <dgm:cxn modelId="{1FE5E77F-91FA-4304-8B85-52A3E435F327}" type="presOf" srcId="{BB472BF9-8EE2-43A2-A28D-99F26B05B00A}" destId="{5029C6A3-D77C-4A92-8DCD-61C0FFE21FF4}" srcOrd="0" destOrd="0" presId="urn:microsoft.com/office/officeart/2005/8/layout/list1"/>
    <dgm:cxn modelId="{8C27FA15-49B7-4FE5-B5F6-D8B9C5CFB929}" srcId="{C10E4598-8FD4-4936-A3D6-8CCF03F901BD}" destId="{BB472BF9-8EE2-43A2-A28D-99F26B05B00A}" srcOrd="0" destOrd="0" parTransId="{B5BCC273-8222-46EB-A2F8-5FC9AA91190E}" sibTransId="{367DC621-C3CF-4381-BF63-1DDEFC115022}"/>
    <dgm:cxn modelId="{76311DBF-256F-4FD4-B433-A327803C9B49}" type="presOf" srcId="{E77D6280-CC49-4966-9778-9D91E05070E2}" destId="{0B4DA618-C522-41C1-9EC7-389FE7850AA5}" srcOrd="0" destOrd="0" presId="urn:microsoft.com/office/officeart/2005/8/layout/list1"/>
    <dgm:cxn modelId="{1BCF945F-0880-42BD-AECA-134730D5EE59}" type="presOf" srcId="{3A5A871C-6B95-4AC5-BA14-869270201AC4}" destId="{6995114E-F29F-46DF-AE84-403128E8D6F5}" srcOrd="0" destOrd="0" presId="urn:microsoft.com/office/officeart/2005/8/layout/list1"/>
    <dgm:cxn modelId="{60C94123-56FA-45C7-BC98-5E501E1900C6}" srcId="{E13E2A96-78B2-4B37-9100-4C0AAE00D8A9}" destId="{5D8A7319-DCAD-49BE-B344-3AAD0ECC6634}" srcOrd="0" destOrd="0" parTransId="{D595AB4C-9FD4-4A2C-B1CC-C9EB629451A4}" sibTransId="{DD2ED594-9742-46CD-A0AC-45C1356EE0F9}"/>
    <dgm:cxn modelId="{CEF9CC22-2186-4C1C-868E-39D388861BC9}" type="presOf" srcId="{4356C3DF-9828-4520-838C-A58017E6C457}" destId="{C6DEC2CA-772C-431B-9DAA-0A83B267796E}" srcOrd="0" destOrd="0" presId="urn:microsoft.com/office/officeart/2005/8/layout/list1"/>
    <dgm:cxn modelId="{07D77DAA-5C5A-45D5-8BCE-F95C6CEF0201}" type="presOf" srcId="{E13E2A96-78B2-4B37-9100-4C0AAE00D8A9}" destId="{DE7C981C-CF0F-4C6C-92E0-BB38A9B01427}" srcOrd="0" destOrd="0" presId="urn:microsoft.com/office/officeart/2005/8/layout/list1"/>
    <dgm:cxn modelId="{3436F81E-E339-41A6-86F2-5FB8A7408C2F}" type="presParOf" srcId="{6995114E-F29F-46DF-AE84-403128E8D6F5}" destId="{DEC4A9CB-F522-44F8-AEC0-BFF0AC86DD77}" srcOrd="0" destOrd="0" presId="urn:microsoft.com/office/officeart/2005/8/layout/list1"/>
    <dgm:cxn modelId="{14E7DD71-CC79-4553-A91A-E6167AC35F34}" type="presParOf" srcId="{DEC4A9CB-F522-44F8-AEC0-BFF0AC86DD77}" destId="{636A371D-02F7-48BC-B69B-572130F7D963}" srcOrd="0" destOrd="0" presId="urn:microsoft.com/office/officeart/2005/8/layout/list1"/>
    <dgm:cxn modelId="{B3F4F475-DBE1-4895-ACB4-B389CE638432}" type="presParOf" srcId="{DEC4A9CB-F522-44F8-AEC0-BFF0AC86DD77}" destId="{70F25554-8B1A-4D0C-8125-BC23AD89E70C}" srcOrd="1" destOrd="0" presId="urn:microsoft.com/office/officeart/2005/8/layout/list1"/>
    <dgm:cxn modelId="{039D6A89-C45A-4843-9E1E-223D78A262B1}" type="presParOf" srcId="{6995114E-F29F-46DF-AE84-403128E8D6F5}" destId="{65065C2D-10E1-49BD-8C73-0EACC6510963}" srcOrd="1" destOrd="0" presId="urn:microsoft.com/office/officeart/2005/8/layout/list1"/>
    <dgm:cxn modelId="{B1B79FCF-8EF3-4F88-9B2A-55B03D25AC45}" type="presParOf" srcId="{6995114E-F29F-46DF-AE84-403128E8D6F5}" destId="{5029C6A3-D77C-4A92-8DCD-61C0FFE21FF4}" srcOrd="2" destOrd="0" presId="urn:microsoft.com/office/officeart/2005/8/layout/list1"/>
    <dgm:cxn modelId="{D3B54512-5F2A-432E-B0F4-9E5A26195D2D}" type="presParOf" srcId="{6995114E-F29F-46DF-AE84-403128E8D6F5}" destId="{EBEF0302-8E5A-4839-864B-ECBCEEF14B85}" srcOrd="3" destOrd="0" presId="urn:microsoft.com/office/officeart/2005/8/layout/list1"/>
    <dgm:cxn modelId="{DA4CFC80-042A-4AB3-A7A8-DCAC82CCCCC9}" type="presParOf" srcId="{6995114E-F29F-46DF-AE84-403128E8D6F5}" destId="{0ABF0C0F-ADA1-42A7-811D-AE2514858FFC}" srcOrd="4" destOrd="0" presId="urn:microsoft.com/office/officeart/2005/8/layout/list1"/>
    <dgm:cxn modelId="{0C964E22-9972-46D8-B8AB-50449CEF50F7}" type="presParOf" srcId="{0ABF0C0F-ADA1-42A7-811D-AE2514858FFC}" destId="{01E56CB6-C01B-4084-92DF-65115930A041}" srcOrd="0" destOrd="0" presId="urn:microsoft.com/office/officeart/2005/8/layout/list1"/>
    <dgm:cxn modelId="{C3298812-8B20-4B84-B9F8-4A97700FFDEC}" type="presParOf" srcId="{0ABF0C0F-ADA1-42A7-811D-AE2514858FFC}" destId="{F6F91BDA-9008-4E4D-A1D6-3C15221D00CD}" srcOrd="1" destOrd="0" presId="urn:microsoft.com/office/officeart/2005/8/layout/list1"/>
    <dgm:cxn modelId="{2649612E-F42F-4B86-A1FE-344838145AF3}" type="presParOf" srcId="{6995114E-F29F-46DF-AE84-403128E8D6F5}" destId="{FDBB6A83-E096-4910-A669-690947ADB78B}" srcOrd="5" destOrd="0" presId="urn:microsoft.com/office/officeart/2005/8/layout/list1"/>
    <dgm:cxn modelId="{EB3874FF-D506-4DCD-B88F-E7A3A807758C}" type="presParOf" srcId="{6995114E-F29F-46DF-AE84-403128E8D6F5}" destId="{DE5EE8AB-E123-462A-B063-EB4A0DB48B8C}" srcOrd="6" destOrd="0" presId="urn:microsoft.com/office/officeart/2005/8/layout/list1"/>
    <dgm:cxn modelId="{E09FDDB1-BAE4-4C50-8CDC-954025A2EFB5}" type="presParOf" srcId="{6995114E-F29F-46DF-AE84-403128E8D6F5}" destId="{5FA7339B-B524-4454-856E-E428B416DCB6}" srcOrd="7" destOrd="0" presId="urn:microsoft.com/office/officeart/2005/8/layout/list1"/>
    <dgm:cxn modelId="{8A3D608D-4E04-452A-BF24-C65909D3786B}" type="presParOf" srcId="{6995114E-F29F-46DF-AE84-403128E8D6F5}" destId="{52121437-BB20-401A-A43C-07D42B965C2F}" srcOrd="8" destOrd="0" presId="urn:microsoft.com/office/officeart/2005/8/layout/list1"/>
    <dgm:cxn modelId="{1B286348-DDDD-45A6-879E-2A93BB7C46F4}" type="presParOf" srcId="{52121437-BB20-401A-A43C-07D42B965C2F}" destId="{DE7C981C-CF0F-4C6C-92E0-BB38A9B01427}" srcOrd="0" destOrd="0" presId="urn:microsoft.com/office/officeart/2005/8/layout/list1"/>
    <dgm:cxn modelId="{E399D187-F042-47B1-9521-E012D11E89D2}" type="presParOf" srcId="{52121437-BB20-401A-A43C-07D42B965C2F}" destId="{B7009515-F569-412D-B781-C201030425A0}" srcOrd="1" destOrd="0" presId="urn:microsoft.com/office/officeart/2005/8/layout/list1"/>
    <dgm:cxn modelId="{9B7B8EB1-D201-413B-B28A-FD286936D016}" type="presParOf" srcId="{6995114E-F29F-46DF-AE84-403128E8D6F5}" destId="{7F5E0377-6593-4C14-B7FF-B9FDDD2DAD04}" srcOrd="9" destOrd="0" presId="urn:microsoft.com/office/officeart/2005/8/layout/list1"/>
    <dgm:cxn modelId="{09F8F958-8167-4C39-9AB2-9EC7B9ED0417}" type="presParOf" srcId="{6995114E-F29F-46DF-AE84-403128E8D6F5}" destId="{9681EB76-7ECD-4BFC-AA5A-063F6017BF9A}" srcOrd="10" destOrd="0" presId="urn:microsoft.com/office/officeart/2005/8/layout/list1"/>
    <dgm:cxn modelId="{38D71879-2B3A-4FB8-861C-E0C4F1AD299B}" type="presParOf" srcId="{6995114E-F29F-46DF-AE84-403128E8D6F5}" destId="{B047C058-BF3F-4847-B22F-D0691F6C0B10}" srcOrd="11" destOrd="0" presId="urn:microsoft.com/office/officeart/2005/8/layout/list1"/>
    <dgm:cxn modelId="{FA986DBA-C793-4BBF-997F-A4B31E6B562A}" type="presParOf" srcId="{6995114E-F29F-46DF-AE84-403128E8D6F5}" destId="{00564518-A4E6-41DF-A2CE-06E6202533F4}" srcOrd="12" destOrd="0" presId="urn:microsoft.com/office/officeart/2005/8/layout/list1"/>
    <dgm:cxn modelId="{F9094AC7-BB25-4EEC-A981-AB008716666D}" type="presParOf" srcId="{00564518-A4E6-41DF-A2CE-06E6202533F4}" destId="{C6DEC2CA-772C-431B-9DAA-0A83B267796E}" srcOrd="0" destOrd="0" presId="urn:microsoft.com/office/officeart/2005/8/layout/list1"/>
    <dgm:cxn modelId="{CFE533C4-0021-4177-962C-04837BFBD998}" type="presParOf" srcId="{00564518-A4E6-41DF-A2CE-06E6202533F4}" destId="{49DAD1DF-79C0-46FF-90FD-341D8DDE1889}" srcOrd="1" destOrd="0" presId="urn:microsoft.com/office/officeart/2005/8/layout/list1"/>
    <dgm:cxn modelId="{91B6DA52-8A8B-4A61-A8B3-92D3916C23F3}" type="presParOf" srcId="{6995114E-F29F-46DF-AE84-403128E8D6F5}" destId="{06B7A73E-3D6A-472C-A393-A6561786F41D}" srcOrd="13" destOrd="0" presId="urn:microsoft.com/office/officeart/2005/8/layout/list1"/>
    <dgm:cxn modelId="{06F9B1AA-E55B-46FD-9B98-8AAD3F0F88F3}" type="presParOf" srcId="{6995114E-F29F-46DF-AE84-403128E8D6F5}" destId="{B219A8C2-F3BF-4D2B-BC4F-86647522B5F4}" srcOrd="14" destOrd="0" presId="urn:microsoft.com/office/officeart/2005/8/layout/list1"/>
    <dgm:cxn modelId="{743C24CC-4195-4114-9C9E-A117319B06CC}" type="presParOf" srcId="{6995114E-F29F-46DF-AE84-403128E8D6F5}" destId="{FF2C1C3B-6FC3-4020-AE20-9F30A7108476}" srcOrd="15" destOrd="0" presId="urn:microsoft.com/office/officeart/2005/8/layout/list1"/>
    <dgm:cxn modelId="{C6819C05-8CC4-4C85-9F9C-FE1F89677178}" type="presParOf" srcId="{6995114E-F29F-46DF-AE84-403128E8D6F5}" destId="{8C524447-39F1-40CE-B0F4-81655409A6D1}" srcOrd="16" destOrd="0" presId="urn:microsoft.com/office/officeart/2005/8/layout/list1"/>
    <dgm:cxn modelId="{653529EE-A3E2-4FA5-BAF8-188C7F69D5BB}" type="presParOf" srcId="{8C524447-39F1-40CE-B0F4-81655409A6D1}" destId="{4FB61969-669F-41BD-A6F1-A153A4C26007}" srcOrd="0" destOrd="0" presId="urn:microsoft.com/office/officeart/2005/8/layout/list1"/>
    <dgm:cxn modelId="{69A340A4-7D67-427A-B045-8A3DEC2497F1}" type="presParOf" srcId="{8C524447-39F1-40CE-B0F4-81655409A6D1}" destId="{EF326AE7-0659-427A-BAA5-7932F68FDE62}" srcOrd="1" destOrd="0" presId="urn:microsoft.com/office/officeart/2005/8/layout/list1"/>
    <dgm:cxn modelId="{CD76BB27-05C0-445E-A202-03D6DAF58974}" type="presParOf" srcId="{6995114E-F29F-46DF-AE84-403128E8D6F5}" destId="{332ECB51-E9F6-4291-9A25-28F557EBBD4A}" srcOrd="17" destOrd="0" presId="urn:microsoft.com/office/officeart/2005/8/layout/list1"/>
    <dgm:cxn modelId="{1A4E42EF-6B98-4F84-99EB-0115D21E007C}" type="presParOf" srcId="{6995114E-F29F-46DF-AE84-403128E8D6F5}" destId="{0B4DA618-C522-41C1-9EC7-389FE7850AA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78CEE2D-1FAB-4086-9557-DA5B16CED93A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262EED4-3341-4C3B-BFF4-A57CA02680C9}">
      <dgm:prSet phldrT="[Text]" phldr="0"/>
      <dgm:spPr/>
      <dgm:t>
        <a:bodyPr/>
        <a:lstStyle/>
        <a:p>
          <a:pPr algn="l" rtl="0"/>
          <a:r>
            <a:rPr lang="en-US" b="1" u="sng">
              <a:latin typeface="Trebuchet MS" panose="020B0603020202020204"/>
            </a:rPr>
            <a:t>Complete</a:t>
          </a:r>
        </a:p>
      </dgm:t>
    </dgm:pt>
    <dgm:pt modelId="{BD8C64D1-7B1E-4262-BEC1-61497AC5094E}" type="parTrans" cxnId="{CCEE5E22-0177-456C-BD48-0F2BF6290556}">
      <dgm:prSet/>
      <dgm:spPr/>
      <dgm:t>
        <a:bodyPr/>
        <a:lstStyle/>
        <a:p>
          <a:endParaRPr lang="en-US"/>
        </a:p>
      </dgm:t>
    </dgm:pt>
    <dgm:pt modelId="{332D0CD3-7036-4D0F-B073-351168905F40}" type="sibTrans" cxnId="{CCEE5E22-0177-456C-BD48-0F2BF6290556}">
      <dgm:prSet/>
      <dgm:spPr/>
      <dgm:t>
        <a:bodyPr/>
        <a:lstStyle/>
        <a:p>
          <a:endParaRPr lang="en-US"/>
        </a:p>
      </dgm:t>
    </dgm:pt>
    <dgm:pt modelId="{12981E1B-9B85-4B94-8AC9-A1B93F29EFC6}">
      <dgm:prSet phldr="0"/>
      <dgm:spPr/>
      <dgm:t>
        <a:bodyPr/>
        <a:lstStyle/>
        <a:p>
          <a:pPr algn="l" rtl="0"/>
          <a:r>
            <a:rPr lang="en-US" b="1" u="sng">
              <a:latin typeface="Trebuchet MS" panose="020B0603020202020204"/>
            </a:rPr>
            <a:t>Coherent</a:t>
          </a:r>
          <a:r>
            <a:rPr lang="en-US" b="1">
              <a:latin typeface="Trebuchet MS" panose="020B0603020202020204"/>
            </a:rPr>
            <a:t> </a:t>
          </a:r>
          <a:r>
            <a:rPr lang="en-US">
              <a:latin typeface="Trebuchet MS" panose="020B0603020202020204"/>
            </a:rPr>
            <a:t>in its entirety</a:t>
          </a:r>
        </a:p>
      </dgm:t>
    </dgm:pt>
    <dgm:pt modelId="{C4DA921D-25EF-4583-AE1F-83099471731A}" type="parTrans" cxnId="{FD2EE0EF-FEE3-4F95-A7F5-9D09067F525D}">
      <dgm:prSet/>
      <dgm:spPr/>
      <dgm:t>
        <a:bodyPr/>
        <a:lstStyle/>
        <a:p>
          <a:endParaRPr lang="en-US"/>
        </a:p>
      </dgm:t>
    </dgm:pt>
    <dgm:pt modelId="{E814E20F-FFE6-447A-BC4F-1B47F3717D46}" type="sibTrans" cxnId="{FD2EE0EF-FEE3-4F95-A7F5-9D09067F525D}">
      <dgm:prSet/>
      <dgm:spPr/>
      <dgm:t>
        <a:bodyPr/>
        <a:lstStyle/>
        <a:p>
          <a:endParaRPr lang="en-US"/>
        </a:p>
      </dgm:t>
    </dgm:pt>
    <dgm:pt modelId="{AC09B9CF-816C-4A73-B4C4-B8A373922E41}">
      <dgm:prSet phldr="0"/>
      <dgm:spPr/>
      <dgm:t>
        <a:bodyPr/>
        <a:lstStyle/>
        <a:p>
          <a:pPr algn="l"/>
          <a:r>
            <a:rPr lang="en-US" b="0">
              <a:latin typeface="Trebuchet MS" panose="020B0603020202020204"/>
            </a:rPr>
            <a:t>use</a:t>
          </a:r>
          <a:r>
            <a:rPr lang="en-US">
              <a:latin typeface="Trebuchet MS" panose="020B0603020202020204"/>
            </a:rPr>
            <a:t> examples, justify your statements, bring evidence </a:t>
          </a:r>
          <a:endParaRPr lang="en-US"/>
        </a:p>
      </dgm:t>
    </dgm:pt>
    <dgm:pt modelId="{5750CD6B-2453-4AF9-BB7D-33244FE59B5A}" type="parTrans" cxnId="{A25D523C-B6F6-4B09-8629-1679368AFD9A}">
      <dgm:prSet/>
      <dgm:spPr/>
      <dgm:t>
        <a:bodyPr/>
        <a:lstStyle/>
        <a:p>
          <a:endParaRPr lang="en-US"/>
        </a:p>
      </dgm:t>
    </dgm:pt>
    <dgm:pt modelId="{325D5453-D9DE-4FCB-BF61-934E2AB17739}" type="sibTrans" cxnId="{A25D523C-B6F6-4B09-8629-1679368AFD9A}">
      <dgm:prSet/>
      <dgm:spPr/>
      <dgm:t>
        <a:bodyPr/>
        <a:lstStyle/>
        <a:p>
          <a:endParaRPr lang="en-US"/>
        </a:p>
      </dgm:t>
    </dgm:pt>
    <dgm:pt modelId="{47CE3E82-D06D-4F20-AC5E-340EA45EEACF}">
      <dgm:prSet phldr="0"/>
      <dgm:spPr/>
      <dgm:t>
        <a:bodyPr/>
        <a:lstStyle/>
        <a:p>
          <a:pPr algn="l"/>
          <a:r>
            <a:rPr lang="en-US" b="0">
              <a:latin typeface="Trebuchet MS" panose="020B0603020202020204"/>
            </a:rPr>
            <a:t>follow</a:t>
          </a:r>
          <a:r>
            <a:rPr lang="en-US">
              <a:latin typeface="Trebuchet MS" panose="020B0603020202020204"/>
            </a:rPr>
            <a:t> the questions and answer them in the right order</a:t>
          </a:r>
          <a:endParaRPr lang="en-US"/>
        </a:p>
      </dgm:t>
    </dgm:pt>
    <dgm:pt modelId="{9692BE8C-4D33-4892-91B1-92A52A3AF626}" type="parTrans" cxnId="{8F7F9B38-37AE-4C57-B65F-59AD9936CAF6}">
      <dgm:prSet/>
      <dgm:spPr/>
      <dgm:t>
        <a:bodyPr/>
        <a:lstStyle/>
        <a:p>
          <a:endParaRPr lang="en-US"/>
        </a:p>
      </dgm:t>
    </dgm:pt>
    <dgm:pt modelId="{AD3706BF-98E3-4514-8991-4074C226BB52}" type="sibTrans" cxnId="{8F7F9B38-37AE-4C57-B65F-59AD9936CAF6}">
      <dgm:prSet/>
      <dgm:spPr/>
      <dgm:t>
        <a:bodyPr/>
        <a:lstStyle/>
        <a:p>
          <a:endParaRPr lang="en-US"/>
        </a:p>
      </dgm:t>
    </dgm:pt>
    <dgm:pt modelId="{4448C65E-1DC2-40E9-A8FC-82E673A2B044}">
      <dgm:prSet phldr="0"/>
      <dgm:spPr/>
      <dgm:t>
        <a:bodyPr/>
        <a:lstStyle/>
        <a:p>
          <a:pPr algn="l" rtl="0"/>
          <a:r>
            <a:rPr lang="en-US" b="1" u="sng" dirty="0">
              <a:latin typeface="Trebuchet MS" panose="020B0603020202020204"/>
            </a:rPr>
            <a:t>Simple language</a:t>
          </a:r>
        </a:p>
      </dgm:t>
    </dgm:pt>
    <dgm:pt modelId="{063B4B21-5162-4FDF-9070-BCCA5FB571B6}" type="parTrans" cxnId="{9011872A-8CEA-44AB-807D-47781F82AD67}">
      <dgm:prSet/>
      <dgm:spPr/>
      <dgm:t>
        <a:bodyPr/>
        <a:lstStyle/>
        <a:p>
          <a:endParaRPr lang="en-US"/>
        </a:p>
      </dgm:t>
    </dgm:pt>
    <dgm:pt modelId="{55ED041B-FCEE-4E8D-BFFB-712E4A013F07}" type="sibTrans" cxnId="{9011872A-8CEA-44AB-807D-47781F82AD67}">
      <dgm:prSet/>
      <dgm:spPr/>
      <dgm:t>
        <a:bodyPr/>
        <a:lstStyle/>
        <a:p>
          <a:endParaRPr lang="en-US"/>
        </a:p>
      </dgm:t>
    </dgm:pt>
    <dgm:pt modelId="{FB272747-5191-4F24-B89B-34FF55B000DE}">
      <dgm:prSet phldr="0"/>
      <dgm:spPr/>
      <dgm:t>
        <a:bodyPr/>
        <a:lstStyle/>
        <a:p>
          <a:pPr algn="l"/>
          <a:r>
            <a:rPr lang="en-US" b="0">
              <a:latin typeface="Trebuchet MS" panose="020B0603020202020204"/>
            </a:rPr>
            <a:t>do</a:t>
          </a:r>
          <a:r>
            <a:rPr lang="en-US">
              <a:latin typeface="Trebuchet MS" panose="020B0603020202020204"/>
            </a:rPr>
            <a:t> not take anything for granted; do not assume experts will always understand; avoid abbreviations or explain them the 1st time </a:t>
          </a:r>
          <a:endParaRPr lang="en-US"/>
        </a:p>
      </dgm:t>
    </dgm:pt>
    <dgm:pt modelId="{AB9F9E41-5D03-404E-B782-AFB88BA9388F}" type="parTrans" cxnId="{9B49C3EA-AAAC-489A-9E07-0BB025D8858A}">
      <dgm:prSet/>
      <dgm:spPr/>
      <dgm:t>
        <a:bodyPr/>
        <a:lstStyle/>
        <a:p>
          <a:endParaRPr lang="en-US"/>
        </a:p>
      </dgm:t>
    </dgm:pt>
    <dgm:pt modelId="{73464620-957A-4E34-9271-2B79E568C9B9}" type="sibTrans" cxnId="{9B49C3EA-AAAC-489A-9E07-0BB025D8858A}">
      <dgm:prSet/>
      <dgm:spPr/>
      <dgm:t>
        <a:bodyPr/>
        <a:lstStyle/>
        <a:p>
          <a:endParaRPr lang="en-US"/>
        </a:p>
      </dgm:t>
    </dgm:pt>
    <dgm:pt modelId="{C73DEBBE-7B25-4EA2-98FE-BB4A97CC688B}">
      <dgm:prSet phldr="0"/>
      <dgm:spPr/>
      <dgm:t>
        <a:bodyPr/>
        <a:lstStyle/>
        <a:p>
          <a:pPr algn="l"/>
          <a:r>
            <a:rPr lang="en-US" b="0">
              <a:latin typeface="Trebuchet MS" panose="020B0603020202020204"/>
            </a:rPr>
            <a:t>the</a:t>
          </a:r>
          <a:r>
            <a:rPr lang="en-US">
              <a:latin typeface="Trebuchet MS" panose="020B0603020202020204"/>
            </a:rPr>
            <a:t> application is the basis on which your project will be implemented; it is also the cornerstone of your partnership commitment</a:t>
          </a:r>
          <a:endParaRPr lang="en-US"/>
        </a:p>
      </dgm:t>
    </dgm:pt>
    <dgm:pt modelId="{6D144153-B8ED-47DD-B433-57CF052322C5}" type="parTrans" cxnId="{C2C2A0D8-53FF-43B7-89B5-B477F09F9B89}">
      <dgm:prSet/>
      <dgm:spPr/>
      <dgm:t>
        <a:bodyPr/>
        <a:lstStyle/>
        <a:p>
          <a:endParaRPr lang="en-US"/>
        </a:p>
      </dgm:t>
    </dgm:pt>
    <dgm:pt modelId="{7096A7C2-0BB2-4778-AEDC-4DC683A59E79}" type="sibTrans" cxnId="{C2C2A0D8-53FF-43B7-89B5-B477F09F9B89}">
      <dgm:prSet/>
      <dgm:spPr/>
      <dgm:t>
        <a:bodyPr/>
        <a:lstStyle/>
        <a:p>
          <a:endParaRPr lang="en-US"/>
        </a:p>
      </dgm:t>
    </dgm:pt>
    <dgm:pt modelId="{B1086252-0C1D-4F25-89FF-D97F95E06AF4}">
      <dgm:prSet phldr="0"/>
      <dgm:spPr/>
      <dgm:t>
        <a:bodyPr/>
        <a:lstStyle/>
        <a:p>
          <a:pPr algn="l"/>
          <a:r>
            <a:rPr lang="en-US" b="0" dirty="0">
              <a:latin typeface="Trebuchet MS" panose="020B0603020202020204"/>
            </a:rPr>
            <a:t>stick</a:t>
          </a:r>
          <a:r>
            <a:rPr lang="en-US" dirty="0">
              <a:latin typeface="Trebuchet MS" panose="020B0603020202020204"/>
            </a:rPr>
            <a:t> to what is asked </a:t>
          </a:r>
          <a:endParaRPr lang="en-US" dirty="0"/>
        </a:p>
      </dgm:t>
    </dgm:pt>
    <dgm:pt modelId="{383032C5-6389-4099-A2A1-A2A69686E15D}" type="parTrans" cxnId="{AF92FBFA-EE96-4A07-B0E3-D58C9BEA98FB}">
      <dgm:prSet/>
      <dgm:spPr/>
      <dgm:t>
        <a:bodyPr/>
        <a:lstStyle/>
        <a:p>
          <a:endParaRPr lang="en-US"/>
        </a:p>
      </dgm:t>
    </dgm:pt>
    <dgm:pt modelId="{F52220F8-EF04-4861-8741-D56625417893}" type="sibTrans" cxnId="{AF92FBFA-EE96-4A07-B0E3-D58C9BEA98FB}">
      <dgm:prSet/>
      <dgm:spPr/>
      <dgm:t>
        <a:bodyPr/>
        <a:lstStyle/>
        <a:p>
          <a:endParaRPr lang="en-US"/>
        </a:p>
      </dgm:t>
    </dgm:pt>
    <dgm:pt modelId="{38E1ECEF-93DC-40A7-9B6F-D925B06F28DD}">
      <dgm:prSet phldr="0"/>
      <dgm:spPr/>
      <dgm:t>
        <a:bodyPr/>
        <a:lstStyle/>
        <a:p>
          <a:r>
            <a:rPr lang="en-US">
              <a:latin typeface="Trebuchet MS" panose="020B0603020202020204"/>
            </a:rPr>
            <a:t>avoid contradictions; avoid "patchwork" </a:t>
          </a:r>
          <a:endParaRPr lang="en-US"/>
        </a:p>
      </dgm:t>
    </dgm:pt>
    <dgm:pt modelId="{BB124042-EECD-4C12-834F-12569CACA28B}" type="parTrans" cxnId="{A7CA9D0C-B777-4628-8954-90C8C8EA26D4}">
      <dgm:prSet/>
      <dgm:spPr/>
      <dgm:t>
        <a:bodyPr/>
        <a:lstStyle/>
        <a:p>
          <a:endParaRPr lang="en-US"/>
        </a:p>
      </dgm:t>
    </dgm:pt>
    <dgm:pt modelId="{E1D30DB5-2F51-4DAA-B755-6366D73C6BF4}" type="sibTrans" cxnId="{A7CA9D0C-B777-4628-8954-90C8C8EA26D4}">
      <dgm:prSet/>
      <dgm:spPr/>
      <dgm:t>
        <a:bodyPr/>
        <a:lstStyle/>
        <a:p>
          <a:endParaRPr lang="en-US"/>
        </a:p>
      </dgm:t>
    </dgm:pt>
    <dgm:pt modelId="{63DF344C-1972-4FC9-8543-BF4317CD9A15}">
      <dgm:prSet phldr="0"/>
      <dgm:spPr/>
      <dgm:t>
        <a:bodyPr/>
        <a:lstStyle/>
        <a:p>
          <a:pPr algn="l" rtl="0"/>
          <a:r>
            <a:rPr lang="en-US" b="1" u="sng">
              <a:latin typeface="Trebuchet MS" panose="020B0603020202020204"/>
            </a:rPr>
            <a:t>Concrete</a:t>
          </a:r>
          <a:endParaRPr lang="en-US" b="0">
            <a:latin typeface="Trebuchet MS" panose="020B0603020202020204"/>
          </a:endParaRPr>
        </a:p>
      </dgm:t>
    </dgm:pt>
    <dgm:pt modelId="{03086221-85EE-423E-9C09-EFF79C6A5CA0}" type="parTrans" cxnId="{2C707749-7656-4391-932E-EA6A8BF1F9EC}">
      <dgm:prSet/>
      <dgm:spPr/>
      <dgm:t>
        <a:bodyPr/>
        <a:lstStyle/>
        <a:p>
          <a:endParaRPr lang="en-US"/>
        </a:p>
      </dgm:t>
    </dgm:pt>
    <dgm:pt modelId="{95F6C97E-AD5F-4E52-AA26-3B37792C883C}" type="sibTrans" cxnId="{2C707749-7656-4391-932E-EA6A8BF1F9EC}">
      <dgm:prSet/>
      <dgm:spPr/>
      <dgm:t>
        <a:bodyPr/>
        <a:lstStyle/>
        <a:p>
          <a:endParaRPr lang="en-US"/>
        </a:p>
      </dgm:t>
    </dgm:pt>
    <dgm:pt modelId="{75A25B45-1744-46D2-897B-313156A18FA7}">
      <dgm:prSet phldr="0"/>
      <dgm:spPr/>
      <dgm:t>
        <a:bodyPr/>
        <a:lstStyle/>
        <a:p>
          <a:pPr algn="l" rtl="0"/>
          <a:r>
            <a:rPr lang="en-US" b="1" u="sng">
              <a:latin typeface="Trebuchet MS" panose="020B0603020202020204"/>
            </a:rPr>
            <a:t>Clear</a:t>
          </a:r>
          <a:endParaRPr lang="en-US" b="0">
            <a:latin typeface="Trebuchet MS" panose="020B0603020202020204"/>
          </a:endParaRPr>
        </a:p>
      </dgm:t>
    </dgm:pt>
    <dgm:pt modelId="{94F9DE09-641F-4234-BA2A-CFC1BEB97E68}" type="parTrans" cxnId="{BEA6E429-3D15-4A2C-8459-CBD7FA4BA1AC}">
      <dgm:prSet/>
      <dgm:spPr/>
      <dgm:t>
        <a:bodyPr/>
        <a:lstStyle/>
        <a:p>
          <a:endParaRPr lang="en-US"/>
        </a:p>
      </dgm:t>
    </dgm:pt>
    <dgm:pt modelId="{39FAA46F-D906-4E4D-ACCC-7C4DE3725429}" type="sibTrans" cxnId="{BEA6E429-3D15-4A2C-8459-CBD7FA4BA1AC}">
      <dgm:prSet/>
      <dgm:spPr/>
      <dgm:t>
        <a:bodyPr/>
        <a:lstStyle/>
        <a:p>
          <a:endParaRPr lang="en-US"/>
        </a:p>
      </dgm:t>
    </dgm:pt>
    <dgm:pt modelId="{55B0CDF2-79E4-40C1-83B3-0E19819AAAA2}">
      <dgm:prSet phldr="0"/>
      <dgm:spPr/>
      <dgm:t>
        <a:bodyPr/>
        <a:lstStyle/>
        <a:p>
          <a:pPr algn="l" rtl="0"/>
          <a:r>
            <a:rPr lang="en-US" dirty="0">
              <a:latin typeface="Trebuchet MS" panose="020B0603020202020204"/>
            </a:rPr>
            <a:t>also complex subjects can be explained in a plain language. Keep most sentences 10-15 words long. </a:t>
          </a:r>
          <a:endParaRPr lang="en-US" dirty="0"/>
        </a:p>
      </dgm:t>
    </dgm:pt>
    <dgm:pt modelId="{5E4BF4C8-87D7-4960-B8EE-68A838FD10CA}" type="parTrans" cxnId="{B1188116-3F86-468B-811A-8D07040A3E5E}">
      <dgm:prSet/>
      <dgm:spPr/>
      <dgm:t>
        <a:bodyPr/>
        <a:lstStyle/>
        <a:p>
          <a:endParaRPr lang="en-US"/>
        </a:p>
      </dgm:t>
    </dgm:pt>
    <dgm:pt modelId="{7642886A-0095-4C4F-ADF8-09560BE9A4C7}" type="sibTrans" cxnId="{B1188116-3F86-468B-811A-8D07040A3E5E}">
      <dgm:prSet/>
      <dgm:spPr/>
      <dgm:t>
        <a:bodyPr/>
        <a:lstStyle/>
        <a:p>
          <a:endParaRPr lang="en-US"/>
        </a:p>
      </dgm:t>
    </dgm:pt>
    <dgm:pt modelId="{1A21EF14-D946-424D-9C95-9E93A433D8EB}">
      <dgm:prSet phldr="0"/>
      <dgm:spPr/>
      <dgm:t>
        <a:bodyPr/>
        <a:lstStyle/>
        <a:p>
          <a:pPr algn="l" rtl="0"/>
          <a:r>
            <a:rPr lang="en-US" b="1" u="sng" dirty="0">
              <a:latin typeface="Trebuchet MS" panose="020B0603020202020204"/>
            </a:rPr>
            <a:t>Explicit</a:t>
          </a:r>
          <a:endParaRPr lang="en-US" b="0" dirty="0">
            <a:latin typeface="Trebuchet MS" panose="020B0603020202020204"/>
          </a:endParaRPr>
        </a:p>
      </dgm:t>
    </dgm:pt>
    <dgm:pt modelId="{24D7D7FD-D6CC-462A-9382-D5A248E70F84}" type="parTrans" cxnId="{C0D73C37-28AA-45E5-99E9-78C64CF6FA71}">
      <dgm:prSet/>
      <dgm:spPr/>
      <dgm:t>
        <a:bodyPr/>
        <a:lstStyle/>
        <a:p>
          <a:endParaRPr lang="en-US"/>
        </a:p>
      </dgm:t>
    </dgm:pt>
    <dgm:pt modelId="{DED8FE9C-45CF-48F2-9766-3FB6B1782EC8}" type="sibTrans" cxnId="{C0D73C37-28AA-45E5-99E9-78C64CF6FA71}">
      <dgm:prSet/>
      <dgm:spPr/>
      <dgm:t>
        <a:bodyPr/>
        <a:lstStyle/>
        <a:p>
          <a:endParaRPr lang="en-US"/>
        </a:p>
      </dgm:t>
    </dgm:pt>
    <dgm:pt modelId="{A6F2665B-743C-4FB1-8F8A-B47E4CE59C0F}">
      <dgm:prSet phldr="0"/>
      <dgm:spPr/>
      <dgm:t>
        <a:bodyPr/>
        <a:lstStyle/>
        <a:p>
          <a:pPr algn="l" rtl="0"/>
          <a:r>
            <a:rPr lang="en-US" b="1" u="sng">
              <a:latin typeface="Trebuchet MS" panose="020B0603020202020204"/>
            </a:rPr>
            <a:t>Rigorous</a:t>
          </a:r>
          <a:endParaRPr lang="en-US" b="0">
            <a:latin typeface="Trebuchet MS" panose="020B0603020202020204"/>
          </a:endParaRPr>
        </a:p>
      </dgm:t>
    </dgm:pt>
    <dgm:pt modelId="{52AA5AE9-8C64-4E92-B7D5-18407C69613D}" type="parTrans" cxnId="{419E3EEA-0103-479F-B077-57CA8ED670AF}">
      <dgm:prSet/>
      <dgm:spPr/>
      <dgm:t>
        <a:bodyPr/>
        <a:lstStyle/>
        <a:p>
          <a:endParaRPr lang="en-US"/>
        </a:p>
      </dgm:t>
    </dgm:pt>
    <dgm:pt modelId="{AE7782E1-3B88-44B7-980B-A6B3191058B9}" type="sibTrans" cxnId="{419E3EEA-0103-479F-B077-57CA8ED670AF}">
      <dgm:prSet/>
      <dgm:spPr/>
      <dgm:t>
        <a:bodyPr/>
        <a:lstStyle/>
        <a:p>
          <a:endParaRPr lang="en-US"/>
        </a:p>
      </dgm:t>
    </dgm:pt>
    <dgm:pt modelId="{AAD9D73F-6C8C-4C09-B82F-10F1E5D4DF63}">
      <dgm:prSet phldr="0"/>
      <dgm:spPr/>
      <dgm:t>
        <a:bodyPr/>
        <a:lstStyle/>
        <a:p>
          <a:pPr algn="l" rtl="0"/>
          <a:r>
            <a:rPr lang="en-US" b="1" u="sng" dirty="0">
              <a:latin typeface="Trebuchet MS" panose="020B0603020202020204"/>
            </a:rPr>
            <a:t>Focused</a:t>
          </a:r>
        </a:p>
      </dgm:t>
    </dgm:pt>
    <dgm:pt modelId="{DDE56212-A83B-4607-ACC1-CDC2B1F0B5B5}" type="parTrans" cxnId="{4E5E1121-E60E-40BE-9305-AC2F3FCF1810}">
      <dgm:prSet/>
      <dgm:spPr/>
      <dgm:t>
        <a:bodyPr/>
        <a:lstStyle/>
        <a:p>
          <a:endParaRPr lang="en-US"/>
        </a:p>
      </dgm:t>
    </dgm:pt>
    <dgm:pt modelId="{678BB80D-4699-401A-8D1A-C42DEA91F8BF}" type="sibTrans" cxnId="{4E5E1121-E60E-40BE-9305-AC2F3FCF1810}">
      <dgm:prSet/>
      <dgm:spPr/>
      <dgm:t>
        <a:bodyPr/>
        <a:lstStyle/>
        <a:p>
          <a:endParaRPr lang="en-US"/>
        </a:p>
      </dgm:t>
    </dgm:pt>
    <dgm:pt modelId="{F36D8446-922C-45B4-85D2-5B3D0039B33B}">
      <dgm:prSet phldr="0"/>
      <dgm:spPr/>
      <dgm:t>
        <a:bodyPr/>
        <a:lstStyle/>
        <a:p>
          <a:r>
            <a:rPr lang="en-US">
              <a:latin typeface="Trebuchet MS" panose="020B0603020202020204"/>
            </a:rPr>
            <a:t>ensure you have followed all the instructions and that the proposal fulfils all the mandatory requirements</a:t>
          </a:r>
          <a:endParaRPr lang="en-US"/>
        </a:p>
      </dgm:t>
    </dgm:pt>
    <dgm:pt modelId="{0E7331D1-FDD7-476E-9C73-1883F771B1BB}" type="parTrans" cxnId="{959115E9-E531-4F3D-BD81-457046240EEE}">
      <dgm:prSet/>
      <dgm:spPr/>
      <dgm:t>
        <a:bodyPr/>
        <a:lstStyle/>
        <a:p>
          <a:endParaRPr lang="en-US"/>
        </a:p>
      </dgm:t>
    </dgm:pt>
    <dgm:pt modelId="{01E1E462-41BB-44ED-81F6-0D05295FDE64}" type="sibTrans" cxnId="{959115E9-E531-4F3D-BD81-457046240EEE}">
      <dgm:prSet/>
      <dgm:spPr/>
      <dgm:t>
        <a:bodyPr/>
        <a:lstStyle/>
        <a:p>
          <a:endParaRPr lang="en-US"/>
        </a:p>
      </dgm:t>
    </dgm:pt>
    <dgm:pt modelId="{82F558C6-74D9-44C3-8E85-1E6A002D7166}" type="pres">
      <dgm:prSet presAssocID="{178CEE2D-1FAB-4086-9557-DA5B16CED9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6D9369-7B30-4081-8B7D-144AD3A4F689}" type="pres">
      <dgm:prSet presAssocID="{12981E1B-9B85-4B94-8AC9-A1B93F29EFC6}" presName="composite" presStyleCnt="0"/>
      <dgm:spPr/>
      <dgm:t>
        <a:bodyPr/>
        <a:lstStyle/>
        <a:p>
          <a:endParaRPr lang="en-US"/>
        </a:p>
      </dgm:t>
    </dgm:pt>
    <dgm:pt modelId="{3FAAE463-DEBC-4BBF-BE12-CC2396ABB145}" type="pres">
      <dgm:prSet presAssocID="{12981E1B-9B85-4B94-8AC9-A1B93F29EFC6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0AEF3-10EA-4727-8D4F-75BF79553F8B}" type="pres">
      <dgm:prSet presAssocID="{12981E1B-9B85-4B94-8AC9-A1B93F29EFC6}" presName="rect2" presStyleLbl="fgImgPlace1" presStyleIdx="0" presStyleCnt="8"/>
      <dgm:spPr/>
      <dgm:t>
        <a:bodyPr/>
        <a:lstStyle/>
        <a:p>
          <a:endParaRPr lang="en-US"/>
        </a:p>
      </dgm:t>
    </dgm:pt>
    <dgm:pt modelId="{49341D2C-A078-43C0-9D9C-B57C1D857E75}" type="pres">
      <dgm:prSet presAssocID="{E814E20F-FFE6-447A-BC4F-1B47F3717D46}" presName="sibTrans" presStyleCnt="0"/>
      <dgm:spPr/>
      <dgm:t>
        <a:bodyPr/>
        <a:lstStyle/>
        <a:p>
          <a:endParaRPr lang="en-US"/>
        </a:p>
      </dgm:t>
    </dgm:pt>
    <dgm:pt modelId="{D69186DC-FFD8-447F-9A7B-F5EB8AC12000}" type="pres">
      <dgm:prSet presAssocID="{63DF344C-1972-4FC9-8543-BF4317CD9A15}" presName="composite" presStyleCnt="0"/>
      <dgm:spPr/>
      <dgm:t>
        <a:bodyPr/>
        <a:lstStyle/>
        <a:p>
          <a:endParaRPr lang="en-US"/>
        </a:p>
      </dgm:t>
    </dgm:pt>
    <dgm:pt modelId="{23A2AB31-4C4F-4679-B165-1D916B7BF52F}" type="pres">
      <dgm:prSet presAssocID="{63DF344C-1972-4FC9-8543-BF4317CD9A15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BF93F-0E6A-4D31-8132-A900BB0FF352}" type="pres">
      <dgm:prSet presAssocID="{63DF344C-1972-4FC9-8543-BF4317CD9A15}" presName="rect2" presStyleLbl="fgImgPlace1" presStyleIdx="1" presStyleCnt="8"/>
      <dgm:spPr/>
      <dgm:t>
        <a:bodyPr/>
        <a:lstStyle/>
        <a:p>
          <a:endParaRPr lang="en-US"/>
        </a:p>
      </dgm:t>
    </dgm:pt>
    <dgm:pt modelId="{75255989-2216-47D5-9AE1-0B35FD9D5792}" type="pres">
      <dgm:prSet presAssocID="{95F6C97E-AD5F-4E52-AA26-3B37792C883C}" presName="sibTrans" presStyleCnt="0"/>
      <dgm:spPr/>
      <dgm:t>
        <a:bodyPr/>
        <a:lstStyle/>
        <a:p>
          <a:endParaRPr lang="en-US"/>
        </a:p>
      </dgm:t>
    </dgm:pt>
    <dgm:pt modelId="{DCAD4B17-B9BD-4610-BE43-35599420407B}" type="pres">
      <dgm:prSet presAssocID="{75A25B45-1744-46D2-897B-313156A18FA7}" presName="composite" presStyleCnt="0"/>
      <dgm:spPr/>
      <dgm:t>
        <a:bodyPr/>
        <a:lstStyle/>
        <a:p>
          <a:endParaRPr lang="en-US"/>
        </a:p>
      </dgm:t>
    </dgm:pt>
    <dgm:pt modelId="{3A9E8215-A328-4495-A855-7EFD9AD3859A}" type="pres">
      <dgm:prSet presAssocID="{75A25B45-1744-46D2-897B-313156A18FA7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F8593-4F90-40E3-ACB9-AAC83F8105B6}" type="pres">
      <dgm:prSet presAssocID="{75A25B45-1744-46D2-897B-313156A18FA7}" presName="rect2" presStyleLbl="fgImgPlace1" presStyleIdx="2" presStyleCnt="8"/>
      <dgm:spPr/>
      <dgm:t>
        <a:bodyPr/>
        <a:lstStyle/>
        <a:p>
          <a:endParaRPr lang="en-US"/>
        </a:p>
      </dgm:t>
    </dgm:pt>
    <dgm:pt modelId="{4C35954F-7929-48F0-8174-DAC2ADA26B21}" type="pres">
      <dgm:prSet presAssocID="{39FAA46F-D906-4E4D-ACCC-7C4DE3725429}" presName="sibTrans" presStyleCnt="0"/>
      <dgm:spPr/>
      <dgm:t>
        <a:bodyPr/>
        <a:lstStyle/>
        <a:p>
          <a:endParaRPr lang="en-US"/>
        </a:p>
      </dgm:t>
    </dgm:pt>
    <dgm:pt modelId="{C69E679C-BA4C-4276-8034-A212A299F04C}" type="pres">
      <dgm:prSet presAssocID="{4448C65E-1DC2-40E9-A8FC-82E673A2B044}" presName="composite" presStyleCnt="0"/>
      <dgm:spPr/>
      <dgm:t>
        <a:bodyPr/>
        <a:lstStyle/>
        <a:p>
          <a:endParaRPr lang="en-US"/>
        </a:p>
      </dgm:t>
    </dgm:pt>
    <dgm:pt modelId="{B341F3D9-8331-4300-838A-C751ED08C684}" type="pres">
      <dgm:prSet presAssocID="{4448C65E-1DC2-40E9-A8FC-82E673A2B044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775D7-4413-48A4-9465-601C4F3A041C}" type="pres">
      <dgm:prSet presAssocID="{4448C65E-1DC2-40E9-A8FC-82E673A2B044}" presName="rect2" presStyleLbl="fgImgPlace1" presStyleIdx="3" presStyleCnt="8"/>
      <dgm:spPr/>
      <dgm:t>
        <a:bodyPr/>
        <a:lstStyle/>
        <a:p>
          <a:endParaRPr lang="en-US"/>
        </a:p>
      </dgm:t>
    </dgm:pt>
    <dgm:pt modelId="{D3FDEDDB-D432-428E-BF86-57FDA0F9705F}" type="pres">
      <dgm:prSet presAssocID="{55ED041B-FCEE-4E8D-BFFB-712E4A013F07}" presName="sibTrans" presStyleCnt="0"/>
      <dgm:spPr/>
      <dgm:t>
        <a:bodyPr/>
        <a:lstStyle/>
        <a:p>
          <a:endParaRPr lang="en-US"/>
        </a:p>
      </dgm:t>
    </dgm:pt>
    <dgm:pt modelId="{3A322820-FC8D-457E-A748-F04022A3EA20}" type="pres">
      <dgm:prSet presAssocID="{1A21EF14-D946-424D-9C95-9E93A433D8EB}" presName="composite" presStyleCnt="0"/>
      <dgm:spPr/>
      <dgm:t>
        <a:bodyPr/>
        <a:lstStyle/>
        <a:p>
          <a:endParaRPr lang="en-US"/>
        </a:p>
      </dgm:t>
    </dgm:pt>
    <dgm:pt modelId="{DF4DF11C-8A50-40EE-9717-CF5632D38AB2}" type="pres">
      <dgm:prSet presAssocID="{1A21EF14-D946-424D-9C95-9E93A433D8EB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FD65D-F17D-4BCC-B4FC-E38D1BABB11D}" type="pres">
      <dgm:prSet presAssocID="{1A21EF14-D946-424D-9C95-9E93A433D8EB}" presName="rect2" presStyleLbl="fgImgPlace1" presStyleIdx="4" presStyleCnt="8"/>
      <dgm:spPr/>
      <dgm:t>
        <a:bodyPr/>
        <a:lstStyle/>
        <a:p>
          <a:endParaRPr lang="en-US"/>
        </a:p>
      </dgm:t>
    </dgm:pt>
    <dgm:pt modelId="{7CA3A1A4-5A56-47E1-8949-72D28D5C77A1}" type="pres">
      <dgm:prSet presAssocID="{DED8FE9C-45CF-48F2-9766-3FB6B1782EC8}" presName="sibTrans" presStyleCnt="0"/>
      <dgm:spPr/>
      <dgm:t>
        <a:bodyPr/>
        <a:lstStyle/>
        <a:p>
          <a:endParaRPr lang="en-US"/>
        </a:p>
      </dgm:t>
    </dgm:pt>
    <dgm:pt modelId="{3B07F61F-90F4-4EAB-B13B-352EA90EC51D}" type="pres">
      <dgm:prSet presAssocID="{A6F2665B-743C-4FB1-8F8A-B47E4CE59C0F}" presName="composite" presStyleCnt="0"/>
      <dgm:spPr/>
      <dgm:t>
        <a:bodyPr/>
        <a:lstStyle/>
        <a:p>
          <a:endParaRPr lang="en-US"/>
        </a:p>
      </dgm:t>
    </dgm:pt>
    <dgm:pt modelId="{20F99385-C52D-4414-B0B0-C392E195ED27}" type="pres">
      <dgm:prSet presAssocID="{A6F2665B-743C-4FB1-8F8A-B47E4CE59C0F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0F660-11F1-4420-96D6-E2D630612163}" type="pres">
      <dgm:prSet presAssocID="{A6F2665B-743C-4FB1-8F8A-B47E4CE59C0F}" presName="rect2" presStyleLbl="fgImgPlace1" presStyleIdx="5" presStyleCnt="8"/>
      <dgm:spPr/>
      <dgm:t>
        <a:bodyPr/>
        <a:lstStyle/>
        <a:p>
          <a:endParaRPr lang="en-US"/>
        </a:p>
      </dgm:t>
    </dgm:pt>
    <dgm:pt modelId="{F320A713-10AE-4754-833A-78F8ADD8C36F}" type="pres">
      <dgm:prSet presAssocID="{AE7782E1-3B88-44B7-980B-A6B3191058B9}" presName="sibTrans" presStyleCnt="0"/>
      <dgm:spPr/>
      <dgm:t>
        <a:bodyPr/>
        <a:lstStyle/>
        <a:p>
          <a:endParaRPr lang="en-US"/>
        </a:p>
      </dgm:t>
    </dgm:pt>
    <dgm:pt modelId="{7814EBED-CD76-47DA-A1BA-92402934FEF8}" type="pres">
      <dgm:prSet presAssocID="{AAD9D73F-6C8C-4C09-B82F-10F1E5D4DF63}" presName="composite" presStyleCnt="0"/>
      <dgm:spPr/>
      <dgm:t>
        <a:bodyPr/>
        <a:lstStyle/>
        <a:p>
          <a:endParaRPr lang="en-US"/>
        </a:p>
      </dgm:t>
    </dgm:pt>
    <dgm:pt modelId="{01F54C89-E6BB-4D2B-A237-9DF2C286DDBB}" type="pres">
      <dgm:prSet presAssocID="{AAD9D73F-6C8C-4C09-B82F-10F1E5D4DF63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C411E-78ED-4866-9095-50D176A19C88}" type="pres">
      <dgm:prSet presAssocID="{AAD9D73F-6C8C-4C09-B82F-10F1E5D4DF63}" presName="rect2" presStyleLbl="fgImgPlace1" presStyleIdx="6" presStyleCnt="8"/>
      <dgm:spPr/>
      <dgm:t>
        <a:bodyPr/>
        <a:lstStyle/>
        <a:p>
          <a:endParaRPr lang="en-US"/>
        </a:p>
      </dgm:t>
    </dgm:pt>
    <dgm:pt modelId="{2BB9353B-1B91-47D2-9424-FCBA7E493385}" type="pres">
      <dgm:prSet presAssocID="{678BB80D-4699-401A-8D1A-C42DEA91F8BF}" presName="sibTrans" presStyleCnt="0"/>
      <dgm:spPr/>
      <dgm:t>
        <a:bodyPr/>
        <a:lstStyle/>
        <a:p>
          <a:endParaRPr lang="en-US"/>
        </a:p>
      </dgm:t>
    </dgm:pt>
    <dgm:pt modelId="{F230363A-E5B9-458D-9EB4-F6C2BCE0E143}" type="pres">
      <dgm:prSet presAssocID="{D262EED4-3341-4C3B-BFF4-A57CA02680C9}" presName="composite" presStyleCnt="0"/>
      <dgm:spPr/>
      <dgm:t>
        <a:bodyPr/>
        <a:lstStyle/>
        <a:p>
          <a:endParaRPr lang="en-US"/>
        </a:p>
      </dgm:t>
    </dgm:pt>
    <dgm:pt modelId="{FED75D4D-FD06-4795-A050-81C6E4D762CB}" type="pres">
      <dgm:prSet presAssocID="{D262EED4-3341-4C3B-BFF4-A57CA02680C9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154D4-0DFA-4A92-942D-CBF777D9ED53}" type="pres">
      <dgm:prSet presAssocID="{D262EED4-3341-4C3B-BFF4-A57CA02680C9}" presName="rect2" presStyleLbl="fgImgPlace1" presStyleIdx="7" presStyleCnt="8"/>
      <dgm:spPr/>
      <dgm:t>
        <a:bodyPr/>
        <a:lstStyle/>
        <a:p>
          <a:endParaRPr lang="en-US"/>
        </a:p>
      </dgm:t>
    </dgm:pt>
  </dgm:ptLst>
  <dgm:cxnLst>
    <dgm:cxn modelId="{74EDE071-8ABD-42A1-80B5-948CA57D38C6}" type="presOf" srcId="{F36D8446-922C-45B4-85D2-5B3D0039B33B}" destId="{FED75D4D-FD06-4795-A050-81C6E4D762CB}" srcOrd="0" destOrd="1" presId="urn:microsoft.com/office/officeart/2008/layout/PictureStrips"/>
    <dgm:cxn modelId="{C0D73C37-28AA-45E5-99E9-78C64CF6FA71}" srcId="{178CEE2D-1FAB-4086-9557-DA5B16CED93A}" destId="{1A21EF14-D946-424D-9C95-9E93A433D8EB}" srcOrd="4" destOrd="0" parTransId="{24D7D7FD-D6CC-462A-9382-D5A248E70F84}" sibTransId="{DED8FE9C-45CF-48F2-9766-3FB6B1782EC8}"/>
    <dgm:cxn modelId="{B1188116-3F86-468B-811A-8D07040A3E5E}" srcId="{4448C65E-1DC2-40E9-A8FC-82E673A2B044}" destId="{55B0CDF2-79E4-40C1-83B3-0E19819AAAA2}" srcOrd="0" destOrd="0" parTransId="{5E4BF4C8-87D7-4960-B8EE-68A838FD10CA}" sibTransId="{7642886A-0095-4C4F-ADF8-09560BE9A4C7}"/>
    <dgm:cxn modelId="{9B49C3EA-AAAC-489A-9E07-0BB025D8858A}" srcId="{1A21EF14-D946-424D-9C95-9E93A433D8EB}" destId="{FB272747-5191-4F24-B89B-34FF55B000DE}" srcOrd="0" destOrd="0" parTransId="{AB9F9E41-5D03-404E-B782-AFB88BA9388F}" sibTransId="{73464620-957A-4E34-9271-2B79E568C9B9}"/>
    <dgm:cxn modelId="{CCEE5E22-0177-456C-BD48-0F2BF6290556}" srcId="{178CEE2D-1FAB-4086-9557-DA5B16CED93A}" destId="{D262EED4-3341-4C3B-BFF4-A57CA02680C9}" srcOrd="7" destOrd="0" parTransId="{BD8C64D1-7B1E-4262-BEC1-61497AC5094E}" sibTransId="{332D0CD3-7036-4D0F-B073-351168905F40}"/>
    <dgm:cxn modelId="{DECB300B-D063-4B91-B584-D249F1D31CA6}" type="presOf" srcId="{55B0CDF2-79E4-40C1-83B3-0E19819AAAA2}" destId="{B341F3D9-8331-4300-838A-C751ED08C684}" srcOrd="0" destOrd="1" presId="urn:microsoft.com/office/officeart/2008/layout/PictureStrips"/>
    <dgm:cxn modelId="{4C1943B0-01D5-43BB-8660-6881DD216A87}" type="presOf" srcId="{75A25B45-1744-46D2-897B-313156A18FA7}" destId="{3A9E8215-A328-4495-A855-7EFD9AD3859A}" srcOrd="0" destOrd="0" presId="urn:microsoft.com/office/officeart/2008/layout/PictureStrips"/>
    <dgm:cxn modelId="{61D6BF59-0FD8-4790-9646-CC7FD9B49415}" type="presOf" srcId="{178CEE2D-1FAB-4086-9557-DA5B16CED93A}" destId="{82F558C6-74D9-44C3-8E85-1E6A002D7166}" srcOrd="0" destOrd="0" presId="urn:microsoft.com/office/officeart/2008/layout/PictureStrips"/>
    <dgm:cxn modelId="{99863330-9977-4F8B-B1BE-96B06487FD97}" type="presOf" srcId="{C73DEBBE-7B25-4EA2-98FE-BB4A97CC688B}" destId="{20F99385-C52D-4414-B0B0-C392E195ED27}" srcOrd="0" destOrd="1" presId="urn:microsoft.com/office/officeart/2008/layout/PictureStrips"/>
    <dgm:cxn modelId="{A7CA9D0C-B777-4628-8954-90C8C8EA26D4}" srcId="{12981E1B-9B85-4B94-8AC9-A1B93F29EFC6}" destId="{38E1ECEF-93DC-40A7-9B6F-D925B06F28DD}" srcOrd="0" destOrd="0" parTransId="{BB124042-EECD-4C12-834F-12569CACA28B}" sibTransId="{E1D30DB5-2F51-4DAA-B755-6366D73C6BF4}"/>
    <dgm:cxn modelId="{C281A48C-FD74-47A4-B458-BD86E465F6B8}" type="presOf" srcId="{AAD9D73F-6C8C-4C09-B82F-10F1E5D4DF63}" destId="{01F54C89-E6BB-4D2B-A237-9DF2C286DDBB}" srcOrd="0" destOrd="0" presId="urn:microsoft.com/office/officeart/2008/layout/PictureStrips"/>
    <dgm:cxn modelId="{31545207-E7F9-49D8-853C-2A72E68AFED3}" type="presOf" srcId="{AC09B9CF-816C-4A73-B4C4-B8A373922E41}" destId="{23A2AB31-4C4F-4679-B165-1D916B7BF52F}" srcOrd="0" destOrd="1" presId="urn:microsoft.com/office/officeart/2008/layout/PictureStrips"/>
    <dgm:cxn modelId="{92E46135-659F-4371-914E-ECD6F88E2285}" type="presOf" srcId="{63DF344C-1972-4FC9-8543-BF4317CD9A15}" destId="{23A2AB31-4C4F-4679-B165-1D916B7BF52F}" srcOrd="0" destOrd="0" presId="urn:microsoft.com/office/officeart/2008/layout/PictureStrips"/>
    <dgm:cxn modelId="{F5CC6E90-4447-4F9C-AB91-1501F96A4C4D}" type="presOf" srcId="{12981E1B-9B85-4B94-8AC9-A1B93F29EFC6}" destId="{3FAAE463-DEBC-4BBF-BE12-CC2396ABB145}" srcOrd="0" destOrd="0" presId="urn:microsoft.com/office/officeart/2008/layout/PictureStrips"/>
    <dgm:cxn modelId="{A45B80DB-2343-4127-8323-F6950B4BEA7A}" type="presOf" srcId="{D262EED4-3341-4C3B-BFF4-A57CA02680C9}" destId="{FED75D4D-FD06-4795-A050-81C6E4D762CB}" srcOrd="0" destOrd="0" presId="urn:microsoft.com/office/officeart/2008/layout/PictureStrips"/>
    <dgm:cxn modelId="{C9E1F3FC-EC0F-490E-B11D-790F6E4B91D1}" type="presOf" srcId="{4448C65E-1DC2-40E9-A8FC-82E673A2B044}" destId="{B341F3D9-8331-4300-838A-C751ED08C684}" srcOrd="0" destOrd="0" presId="urn:microsoft.com/office/officeart/2008/layout/PictureStrips"/>
    <dgm:cxn modelId="{4E5E1121-E60E-40BE-9305-AC2F3FCF1810}" srcId="{178CEE2D-1FAB-4086-9557-DA5B16CED93A}" destId="{AAD9D73F-6C8C-4C09-B82F-10F1E5D4DF63}" srcOrd="6" destOrd="0" parTransId="{DDE56212-A83B-4607-ACC1-CDC2B1F0B5B5}" sibTransId="{678BB80D-4699-401A-8D1A-C42DEA91F8BF}"/>
    <dgm:cxn modelId="{B13D88D2-37F5-4514-A807-A5FA3CD525BD}" type="presOf" srcId="{1A21EF14-D946-424D-9C95-9E93A433D8EB}" destId="{DF4DF11C-8A50-40EE-9717-CF5632D38AB2}" srcOrd="0" destOrd="0" presId="urn:microsoft.com/office/officeart/2008/layout/PictureStrips"/>
    <dgm:cxn modelId="{419E3EEA-0103-479F-B077-57CA8ED670AF}" srcId="{178CEE2D-1FAB-4086-9557-DA5B16CED93A}" destId="{A6F2665B-743C-4FB1-8F8A-B47E4CE59C0F}" srcOrd="5" destOrd="0" parTransId="{52AA5AE9-8C64-4E92-B7D5-18407C69613D}" sibTransId="{AE7782E1-3B88-44B7-980B-A6B3191058B9}"/>
    <dgm:cxn modelId="{C2C2A0D8-53FF-43B7-89B5-B477F09F9B89}" srcId="{A6F2665B-743C-4FB1-8F8A-B47E4CE59C0F}" destId="{C73DEBBE-7B25-4EA2-98FE-BB4A97CC688B}" srcOrd="0" destOrd="0" parTransId="{6D144153-B8ED-47DD-B433-57CF052322C5}" sibTransId="{7096A7C2-0BB2-4778-AEDC-4DC683A59E79}"/>
    <dgm:cxn modelId="{7CED5C71-AC5B-43AF-8E86-FE37A7637E20}" type="presOf" srcId="{47CE3E82-D06D-4F20-AC5E-340EA45EEACF}" destId="{3A9E8215-A328-4495-A855-7EFD9AD3859A}" srcOrd="0" destOrd="1" presId="urn:microsoft.com/office/officeart/2008/layout/PictureStrips"/>
    <dgm:cxn modelId="{FD2EE0EF-FEE3-4F95-A7F5-9D09067F525D}" srcId="{178CEE2D-1FAB-4086-9557-DA5B16CED93A}" destId="{12981E1B-9B85-4B94-8AC9-A1B93F29EFC6}" srcOrd="0" destOrd="0" parTransId="{C4DA921D-25EF-4583-AE1F-83099471731A}" sibTransId="{E814E20F-FFE6-447A-BC4F-1B47F3717D46}"/>
    <dgm:cxn modelId="{AF92FBFA-EE96-4A07-B0E3-D58C9BEA98FB}" srcId="{AAD9D73F-6C8C-4C09-B82F-10F1E5D4DF63}" destId="{B1086252-0C1D-4F25-89FF-D97F95E06AF4}" srcOrd="0" destOrd="0" parTransId="{383032C5-6389-4099-A2A1-A2A69686E15D}" sibTransId="{F52220F8-EF04-4861-8741-D56625417893}"/>
    <dgm:cxn modelId="{9011872A-8CEA-44AB-807D-47781F82AD67}" srcId="{178CEE2D-1FAB-4086-9557-DA5B16CED93A}" destId="{4448C65E-1DC2-40E9-A8FC-82E673A2B044}" srcOrd="3" destOrd="0" parTransId="{063B4B21-5162-4FDF-9070-BCCA5FB571B6}" sibTransId="{55ED041B-FCEE-4E8D-BFFB-712E4A013F07}"/>
    <dgm:cxn modelId="{A02A3BB3-064D-453D-B1D3-D71C450DF16E}" type="presOf" srcId="{A6F2665B-743C-4FB1-8F8A-B47E4CE59C0F}" destId="{20F99385-C52D-4414-B0B0-C392E195ED27}" srcOrd="0" destOrd="0" presId="urn:microsoft.com/office/officeart/2008/layout/PictureStrips"/>
    <dgm:cxn modelId="{A25D523C-B6F6-4B09-8629-1679368AFD9A}" srcId="{63DF344C-1972-4FC9-8543-BF4317CD9A15}" destId="{AC09B9CF-816C-4A73-B4C4-B8A373922E41}" srcOrd="0" destOrd="0" parTransId="{5750CD6B-2453-4AF9-BB7D-33244FE59B5A}" sibTransId="{325D5453-D9DE-4FCB-BF61-934E2AB17739}"/>
    <dgm:cxn modelId="{2C707749-7656-4391-932E-EA6A8BF1F9EC}" srcId="{178CEE2D-1FAB-4086-9557-DA5B16CED93A}" destId="{63DF344C-1972-4FC9-8543-BF4317CD9A15}" srcOrd="1" destOrd="0" parTransId="{03086221-85EE-423E-9C09-EFF79C6A5CA0}" sibTransId="{95F6C97E-AD5F-4E52-AA26-3B37792C883C}"/>
    <dgm:cxn modelId="{959115E9-E531-4F3D-BD81-457046240EEE}" srcId="{D262EED4-3341-4C3B-BFF4-A57CA02680C9}" destId="{F36D8446-922C-45B4-85D2-5B3D0039B33B}" srcOrd="0" destOrd="0" parTransId="{0E7331D1-FDD7-476E-9C73-1883F771B1BB}" sibTransId="{01E1E462-41BB-44ED-81F6-0D05295FDE64}"/>
    <dgm:cxn modelId="{8F7F9B38-37AE-4C57-B65F-59AD9936CAF6}" srcId="{75A25B45-1744-46D2-897B-313156A18FA7}" destId="{47CE3E82-D06D-4F20-AC5E-340EA45EEACF}" srcOrd="0" destOrd="0" parTransId="{9692BE8C-4D33-4892-91B1-92A52A3AF626}" sibTransId="{AD3706BF-98E3-4514-8991-4074C226BB52}"/>
    <dgm:cxn modelId="{92A3E357-2624-4C30-997B-418F7A11CDAF}" type="presOf" srcId="{FB272747-5191-4F24-B89B-34FF55B000DE}" destId="{DF4DF11C-8A50-40EE-9717-CF5632D38AB2}" srcOrd="0" destOrd="1" presId="urn:microsoft.com/office/officeart/2008/layout/PictureStrips"/>
    <dgm:cxn modelId="{BEA6E429-3D15-4A2C-8459-CBD7FA4BA1AC}" srcId="{178CEE2D-1FAB-4086-9557-DA5B16CED93A}" destId="{75A25B45-1744-46D2-897B-313156A18FA7}" srcOrd="2" destOrd="0" parTransId="{94F9DE09-641F-4234-BA2A-CFC1BEB97E68}" sibTransId="{39FAA46F-D906-4E4D-ACCC-7C4DE3725429}"/>
    <dgm:cxn modelId="{ED9AB31D-E29F-4867-8A33-EB4C50D81EE0}" type="presOf" srcId="{B1086252-0C1D-4F25-89FF-D97F95E06AF4}" destId="{01F54C89-E6BB-4D2B-A237-9DF2C286DDBB}" srcOrd="0" destOrd="1" presId="urn:microsoft.com/office/officeart/2008/layout/PictureStrips"/>
    <dgm:cxn modelId="{DCB0C44D-469F-49F1-8F7D-497F9ED6644D}" type="presOf" srcId="{38E1ECEF-93DC-40A7-9B6F-D925B06F28DD}" destId="{3FAAE463-DEBC-4BBF-BE12-CC2396ABB145}" srcOrd="0" destOrd="1" presId="urn:microsoft.com/office/officeart/2008/layout/PictureStrips"/>
    <dgm:cxn modelId="{3512B919-1ECB-4E3F-8B78-7FF214DA9C42}" type="presParOf" srcId="{82F558C6-74D9-44C3-8E85-1E6A002D7166}" destId="{196D9369-7B30-4081-8B7D-144AD3A4F689}" srcOrd="0" destOrd="0" presId="urn:microsoft.com/office/officeart/2008/layout/PictureStrips"/>
    <dgm:cxn modelId="{B39109EC-B50A-40ED-8BDC-B687D8E07DDF}" type="presParOf" srcId="{196D9369-7B30-4081-8B7D-144AD3A4F689}" destId="{3FAAE463-DEBC-4BBF-BE12-CC2396ABB145}" srcOrd="0" destOrd="0" presId="urn:microsoft.com/office/officeart/2008/layout/PictureStrips"/>
    <dgm:cxn modelId="{499A28A2-BEDB-4D93-8758-7EA5CCB14C8B}" type="presParOf" srcId="{196D9369-7B30-4081-8B7D-144AD3A4F689}" destId="{CB10AEF3-10EA-4727-8D4F-75BF79553F8B}" srcOrd="1" destOrd="0" presId="urn:microsoft.com/office/officeart/2008/layout/PictureStrips"/>
    <dgm:cxn modelId="{916BAA5C-0F7F-46C2-8459-C5383136E8EA}" type="presParOf" srcId="{82F558C6-74D9-44C3-8E85-1E6A002D7166}" destId="{49341D2C-A078-43C0-9D9C-B57C1D857E75}" srcOrd="1" destOrd="0" presId="urn:microsoft.com/office/officeart/2008/layout/PictureStrips"/>
    <dgm:cxn modelId="{FCF43CCB-B69F-4CF8-AAD2-E42B13C659DA}" type="presParOf" srcId="{82F558C6-74D9-44C3-8E85-1E6A002D7166}" destId="{D69186DC-FFD8-447F-9A7B-F5EB8AC12000}" srcOrd="2" destOrd="0" presId="urn:microsoft.com/office/officeart/2008/layout/PictureStrips"/>
    <dgm:cxn modelId="{DC085F0C-2D9B-4E74-BD82-14E4E5227EAE}" type="presParOf" srcId="{D69186DC-FFD8-447F-9A7B-F5EB8AC12000}" destId="{23A2AB31-4C4F-4679-B165-1D916B7BF52F}" srcOrd="0" destOrd="0" presId="urn:microsoft.com/office/officeart/2008/layout/PictureStrips"/>
    <dgm:cxn modelId="{B85B34DD-F373-4B94-ADF4-4DD8844FA033}" type="presParOf" srcId="{D69186DC-FFD8-447F-9A7B-F5EB8AC12000}" destId="{8D8BF93F-0E6A-4D31-8132-A900BB0FF352}" srcOrd="1" destOrd="0" presId="urn:microsoft.com/office/officeart/2008/layout/PictureStrips"/>
    <dgm:cxn modelId="{2BF67C68-093E-401F-B72F-985E35246EF6}" type="presParOf" srcId="{82F558C6-74D9-44C3-8E85-1E6A002D7166}" destId="{75255989-2216-47D5-9AE1-0B35FD9D5792}" srcOrd="3" destOrd="0" presId="urn:microsoft.com/office/officeart/2008/layout/PictureStrips"/>
    <dgm:cxn modelId="{AB70D7D9-033C-477D-8E1B-5ED4D86A8675}" type="presParOf" srcId="{82F558C6-74D9-44C3-8E85-1E6A002D7166}" destId="{DCAD4B17-B9BD-4610-BE43-35599420407B}" srcOrd="4" destOrd="0" presId="urn:microsoft.com/office/officeart/2008/layout/PictureStrips"/>
    <dgm:cxn modelId="{1237FE15-7C69-4BB4-9E95-E4243AD5396B}" type="presParOf" srcId="{DCAD4B17-B9BD-4610-BE43-35599420407B}" destId="{3A9E8215-A328-4495-A855-7EFD9AD3859A}" srcOrd="0" destOrd="0" presId="urn:microsoft.com/office/officeart/2008/layout/PictureStrips"/>
    <dgm:cxn modelId="{12DF3325-57D1-4219-A601-0B19D377AA65}" type="presParOf" srcId="{DCAD4B17-B9BD-4610-BE43-35599420407B}" destId="{F55F8593-4F90-40E3-ACB9-AAC83F8105B6}" srcOrd="1" destOrd="0" presId="urn:microsoft.com/office/officeart/2008/layout/PictureStrips"/>
    <dgm:cxn modelId="{845D3976-6A8E-4185-9F16-DCCA15276A67}" type="presParOf" srcId="{82F558C6-74D9-44C3-8E85-1E6A002D7166}" destId="{4C35954F-7929-48F0-8174-DAC2ADA26B21}" srcOrd="5" destOrd="0" presId="urn:microsoft.com/office/officeart/2008/layout/PictureStrips"/>
    <dgm:cxn modelId="{4CFE3409-5837-497D-91CC-4405EC0CED22}" type="presParOf" srcId="{82F558C6-74D9-44C3-8E85-1E6A002D7166}" destId="{C69E679C-BA4C-4276-8034-A212A299F04C}" srcOrd="6" destOrd="0" presId="urn:microsoft.com/office/officeart/2008/layout/PictureStrips"/>
    <dgm:cxn modelId="{D94D6A76-8872-4D5F-916F-A6C69A8DC4FD}" type="presParOf" srcId="{C69E679C-BA4C-4276-8034-A212A299F04C}" destId="{B341F3D9-8331-4300-838A-C751ED08C684}" srcOrd="0" destOrd="0" presId="urn:microsoft.com/office/officeart/2008/layout/PictureStrips"/>
    <dgm:cxn modelId="{94582E5A-E4DC-4A14-B7A2-8F6758C2F448}" type="presParOf" srcId="{C69E679C-BA4C-4276-8034-A212A299F04C}" destId="{2EF775D7-4413-48A4-9465-601C4F3A041C}" srcOrd="1" destOrd="0" presId="urn:microsoft.com/office/officeart/2008/layout/PictureStrips"/>
    <dgm:cxn modelId="{2060F018-CDCB-4E43-8FEB-F7F73E3A8596}" type="presParOf" srcId="{82F558C6-74D9-44C3-8E85-1E6A002D7166}" destId="{D3FDEDDB-D432-428E-BF86-57FDA0F9705F}" srcOrd="7" destOrd="0" presId="urn:microsoft.com/office/officeart/2008/layout/PictureStrips"/>
    <dgm:cxn modelId="{EC0BFD8D-7140-442D-A4C0-9EE716B5D025}" type="presParOf" srcId="{82F558C6-74D9-44C3-8E85-1E6A002D7166}" destId="{3A322820-FC8D-457E-A748-F04022A3EA20}" srcOrd="8" destOrd="0" presId="urn:microsoft.com/office/officeart/2008/layout/PictureStrips"/>
    <dgm:cxn modelId="{E4AB9CBD-9291-48F1-B473-5D4A810103FF}" type="presParOf" srcId="{3A322820-FC8D-457E-A748-F04022A3EA20}" destId="{DF4DF11C-8A50-40EE-9717-CF5632D38AB2}" srcOrd="0" destOrd="0" presId="urn:microsoft.com/office/officeart/2008/layout/PictureStrips"/>
    <dgm:cxn modelId="{A566567A-7D65-4FAE-BC4D-B063F13E2BC6}" type="presParOf" srcId="{3A322820-FC8D-457E-A748-F04022A3EA20}" destId="{80FFD65D-F17D-4BCC-B4FC-E38D1BABB11D}" srcOrd="1" destOrd="0" presId="urn:microsoft.com/office/officeart/2008/layout/PictureStrips"/>
    <dgm:cxn modelId="{1B94E711-7DFE-41C6-89CF-EEF19AD83295}" type="presParOf" srcId="{82F558C6-74D9-44C3-8E85-1E6A002D7166}" destId="{7CA3A1A4-5A56-47E1-8949-72D28D5C77A1}" srcOrd="9" destOrd="0" presId="urn:microsoft.com/office/officeart/2008/layout/PictureStrips"/>
    <dgm:cxn modelId="{3BA1A826-F417-4533-BB94-A035A65E6715}" type="presParOf" srcId="{82F558C6-74D9-44C3-8E85-1E6A002D7166}" destId="{3B07F61F-90F4-4EAB-B13B-352EA90EC51D}" srcOrd="10" destOrd="0" presId="urn:microsoft.com/office/officeart/2008/layout/PictureStrips"/>
    <dgm:cxn modelId="{28561486-3DDD-4467-8B48-32626C622B7B}" type="presParOf" srcId="{3B07F61F-90F4-4EAB-B13B-352EA90EC51D}" destId="{20F99385-C52D-4414-B0B0-C392E195ED27}" srcOrd="0" destOrd="0" presId="urn:microsoft.com/office/officeart/2008/layout/PictureStrips"/>
    <dgm:cxn modelId="{9D76ACCD-6312-4DB1-86BF-51A02234907E}" type="presParOf" srcId="{3B07F61F-90F4-4EAB-B13B-352EA90EC51D}" destId="{9300F660-11F1-4420-96D6-E2D630612163}" srcOrd="1" destOrd="0" presId="urn:microsoft.com/office/officeart/2008/layout/PictureStrips"/>
    <dgm:cxn modelId="{2DD1FE0E-365E-4B5C-A03B-84357F3075A4}" type="presParOf" srcId="{82F558C6-74D9-44C3-8E85-1E6A002D7166}" destId="{F320A713-10AE-4754-833A-78F8ADD8C36F}" srcOrd="11" destOrd="0" presId="urn:microsoft.com/office/officeart/2008/layout/PictureStrips"/>
    <dgm:cxn modelId="{720AA4A5-3B10-41AA-84F8-5EB0BD576EB4}" type="presParOf" srcId="{82F558C6-74D9-44C3-8E85-1E6A002D7166}" destId="{7814EBED-CD76-47DA-A1BA-92402934FEF8}" srcOrd="12" destOrd="0" presId="urn:microsoft.com/office/officeart/2008/layout/PictureStrips"/>
    <dgm:cxn modelId="{53EA1C89-B4C4-450D-8942-3F7C39D4EDA8}" type="presParOf" srcId="{7814EBED-CD76-47DA-A1BA-92402934FEF8}" destId="{01F54C89-E6BB-4D2B-A237-9DF2C286DDBB}" srcOrd="0" destOrd="0" presId="urn:microsoft.com/office/officeart/2008/layout/PictureStrips"/>
    <dgm:cxn modelId="{96402392-271F-4053-B7C9-4B238C26F46B}" type="presParOf" srcId="{7814EBED-CD76-47DA-A1BA-92402934FEF8}" destId="{2C4C411E-78ED-4866-9095-50D176A19C88}" srcOrd="1" destOrd="0" presId="urn:microsoft.com/office/officeart/2008/layout/PictureStrips"/>
    <dgm:cxn modelId="{9234938F-CE06-42D3-B5D2-09BF276E05B3}" type="presParOf" srcId="{82F558C6-74D9-44C3-8E85-1E6A002D7166}" destId="{2BB9353B-1B91-47D2-9424-FCBA7E493385}" srcOrd="13" destOrd="0" presId="urn:microsoft.com/office/officeart/2008/layout/PictureStrips"/>
    <dgm:cxn modelId="{4F0BA4D7-02E1-4ADA-A495-6788820BA0DA}" type="presParOf" srcId="{82F558C6-74D9-44C3-8E85-1E6A002D7166}" destId="{F230363A-E5B9-458D-9EB4-F6C2BCE0E143}" srcOrd="14" destOrd="0" presId="urn:microsoft.com/office/officeart/2008/layout/PictureStrips"/>
    <dgm:cxn modelId="{22341624-33CF-4B43-AEF3-D54B24EB2814}" type="presParOf" srcId="{F230363A-E5B9-458D-9EB4-F6C2BCE0E143}" destId="{FED75D4D-FD06-4795-A050-81C6E4D762CB}" srcOrd="0" destOrd="0" presId="urn:microsoft.com/office/officeart/2008/layout/PictureStrips"/>
    <dgm:cxn modelId="{2ADD4065-8ED9-47AE-9659-CCA5CBEF78A5}" type="presParOf" srcId="{F230363A-E5B9-458D-9EB4-F6C2BCE0E143}" destId="{6E9154D4-0DFA-4A92-942D-CBF777D9ED5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975A19-85AA-402C-A602-2999CDB9A43A}" type="doc">
      <dgm:prSet loTypeId="urn:microsoft.com/office/officeart/2008/layout/PictureStrip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1BBA54-53DA-4B55-A2FD-7E6758F08B90}">
      <dgm:prSet phldrT="[Text]" custT="1"/>
      <dgm:spPr/>
      <dgm:t>
        <a:bodyPr/>
        <a:lstStyle/>
        <a:p>
          <a:r>
            <a:rPr lang="en-IE" sz="1400" b="0" dirty="0" smtClean="0"/>
            <a:t>Reforming and modernising university governance</a:t>
          </a:r>
          <a:endParaRPr lang="en-US" sz="1400" b="0" dirty="0"/>
        </a:p>
      </dgm:t>
    </dgm:pt>
    <dgm:pt modelId="{CA316527-A48A-4B04-98C9-C18C1DCB2C01}" type="parTrans" cxnId="{2AC87861-6114-4EB8-8C06-7D34F1BCDAE8}">
      <dgm:prSet/>
      <dgm:spPr/>
      <dgm:t>
        <a:bodyPr/>
        <a:lstStyle/>
        <a:p>
          <a:endParaRPr lang="en-US" sz="1800" b="0"/>
        </a:p>
      </dgm:t>
    </dgm:pt>
    <dgm:pt modelId="{EFC9F6E3-0EEE-4AEF-BF27-BB3D88A39E0E}" type="sibTrans" cxnId="{2AC87861-6114-4EB8-8C06-7D34F1BCDAE8}">
      <dgm:prSet/>
      <dgm:spPr/>
      <dgm:t>
        <a:bodyPr/>
        <a:lstStyle/>
        <a:p>
          <a:endParaRPr lang="en-US" sz="1800" b="0"/>
        </a:p>
      </dgm:t>
    </dgm:pt>
    <dgm:pt modelId="{D37A9D14-B6DE-4527-91D8-ABBD160F160F}">
      <dgm:prSet custT="1"/>
      <dgm:spPr/>
      <dgm:t>
        <a:bodyPr/>
        <a:lstStyle/>
        <a:p>
          <a:r>
            <a:rPr lang="en-IE" sz="1400" b="0" dirty="0" smtClean="0"/>
            <a:t>Quality Assurance</a:t>
          </a:r>
          <a:endParaRPr lang="fr-BE" sz="1400" b="0" dirty="0"/>
        </a:p>
      </dgm:t>
    </dgm:pt>
    <dgm:pt modelId="{505AABA5-2D70-42C8-ABDD-2625462CC93B}" type="parTrans" cxnId="{F54FC9CD-8194-48D9-ADED-CDA16EC1F311}">
      <dgm:prSet/>
      <dgm:spPr/>
      <dgm:t>
        <a:bodyPr/>
        <a:lstStyle/>
        <a:p>
          <a:endParaRPr lang="en-US" sz="1800" b="0"/>
        </a:p>
      </dgm:t>
    </dgm:pt>
    <dgm:pt modelId="{C1C8CF4D-D3D0-46E8-8C04-EBE4385CFC9C}" type="sibTrans" cxnId="{F54FC9CD-8194-48D9-ADED-CDA16EC1F311}">
      <dgm:prSet/>
      <dgm:spPr/>
      <dgm:t>
        <a:bodyPr/>
        <a:lstStyle/>
        <a:p>
          <a:endParaRPr lang="en-US" sz="1800" b="0"/>
        </a:p>
      </dgm:t>
    </dgm:pt>
    <dgm:pt modelId="{72DB15DB-C1EF-4560-BCE8-4E2E36F98A77}">
      <dgm:prSet custT="1"/>
      <dgm:spPr/>
      <dgm:t>
        <a:bodyPr/>
        <a:lstStyle/>
        <a:p>
          <a:r>
            <a:rPr lang="en-IE" sz="1400" b="0" dirty="0" smtClean="0"/>
            <a:t>Capacity (mobility, evaluation, planning, etc.)</a:t>
          </a:r>
          <a:endParaRPr lang="fr-BE" sz="1400" b="0" dirty="0"/>
        </a:p>
      </dgm:t>
    </dgm:pt>
    <dgm:pt modelId="{76DC9481-935F-4F60-B71A-C7E417B0885D}" type="parTrans" cxnId="{C0EFA81B-E9EF-4ED7-97E6-5F2B641376C3}">
      <dgm:prSet/>
      <dgm:spPr/>
      <dgm:t>
        <a:bodyPr/>
        <a:lstStyle/>
        <a:p>
          <a:endParaRPr lang="en-US" sz="1800" b="0"/>
        </a:p>
      </dgm:t>
    </dgm:pt>
    <dgm:pt modelId="{08740CA0-AC85-4077-B624-F681D0ADEDA9}" type="sibTrans" cxnId="{C0EFA81B-E9EF-4ED7-97E6-5F2B641376C3}">
      <dgm:prSet/>
      <dgm:spPr/>
      <dgm:t>
        <a:bodyPr/>
        <a:lstStyle/>
        <a:p>
          <a:endParaRPr lang="en-US" sz="1800" b="0"/>
        </a:p>
      </dgm:t>
    </dgm:pt>
    <dgm:pt modelId="{30CE98BE-B815-423F-A7FB-A4493F87D2F0}">
      <dgm:prSet phldrT="[Text]" custT="1"/>
      <dgm:spPr/>
      <dgm:t>
        <a:bodyPr/>
        <a:lstStyle/>
        <a:p>
          <a:r>
            <a:rPr lang="en-IE" sz="1400" b="0" smtClean="0"/>
            <a:t>International Relation Offices</a:t>
          </a:r>
          <a:endParaRPr lang="en-US" sz="1400" b="0" dirty="0"/>
        </a:p>
      </dgm:t>
    </dgm:pt>
    <dgm:pt modelId="{00145D5F-425B-43BB-BDEE-207DE2348AA6}" type="parTrans" cxnId="{901AF8BD-3707-447B-84E6-6826192C12FA}">
      <dgm:prSet/>
      <dgm:spPr/>
      <dgm:t>
        <a:bodyPr/>
        <a:lstStyle/>
        <a:p>
          <a:endParaRPr lang="en-US" sz="1800" b="0"/>
        </a:p>
      </dgm:t>
    </dgm:pt>
    <dgm:pt modelId="{86EB1E62-5CF1-4BDF-A390-F1B9135D70C6}" type="sibTrans" cxnId="{901AF8BD-3707-447B-84E6-6826192C12FA}">
      <dgm:prSet/>
      <dgm:spPr/>
      <dgm:t>
        <a:bodyPr/>
        <a:lstStyle/>
        <a:p>
          <a:endParaRPr lang="en-US" sz="1800" b="0"/>
        </a:p>
      </dgm:t>
    </dgm:pt>
    <dgm:pt modelId="{436A450D-3BA6-4D62-BBBC-60BF2C0FA507}" type="pres">
      <dgm:prSet presAssocID="{ED975A19-85AA-402C-A602-2999CDB9A4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7BA5E4-1312-488D-B402-8A41CB2B44AA}" type="pres">
      <dgm:prSet presAssocID="{8D1BBA54-53DA-4B55-A2FD-7E6758F08B90}" presName="composite" presStyleCnt="0"/>
      <dgm:spPr/>
    </dgm:pt>
    <dgm:pt modelId="{C9077521-0B09-4557-81CF-94AB192BD5C6}" type="pres">
      <dgm:prSet presAssocID="{8D1BBA54-53DA-4B55-A2FD-7E6758F08B90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153CF-FF10-47EF-A7DA-6998DD20E378}" type="pres">
      <dgm:prSet presAssocID="{8D1BBA54-53DA-4B55-A2FD-7E6758F08B90}" presName="rect2" presStyleLbl="fgImgPlace1" presStyleIdx="0" presStyleCnt="4"/>
      <dgm:spPr/>
    </dgm:pt>
    <dgm:pt modelId="{4ECC7877-5B7C-4BFB-BE86-1DEA30F92958}" type="pres">
      <dgm:prSet presAssocID="{EFC9F6E3-0EEE-4AEF-BF27-BB3D88A39E0E}" presName="sibTrans" presStyleCnt="0"/>
      <dgm:spPr/>
    </dgm:pt>
    <dgm:pt modelId="{4410794D-CF1E-4037-AADD-D1E5834D73CB}" type="pres">
      <dgm:prSet presAssocID="{30CE98BE-B815-423F-A7FB-A4493F87D2F0}" presName="composite" presStyleCnt="0"/>
      <dgm:spPr/>
    </dgm:pt>
    <dgm:pt modelId="{AF3EA994-64FB-4F57-8A5D-A2F776E184D6}" type="pres">
      <dgm:prSet presAssocID="{30CE98BE-B815-423F-A7FB-A4493F87D2F0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DDDA3-4425-41F8-99DE-3339B71A4B55}" type="pres">
      <dgm:prSet presAssocID="{30CE98BE-B815-423F-A7FB-A4493F87D2F0}" presName="rect2" presStyleLbl="fgImgPlace1" presStyleIdx="1" presStyleCnt="4"/>
      <dgm:spPr/>
    </dgm:pt>
    <dgm:pt modelId="{02F70858-0F23-4659-B450-6F7BF6715F59}" type="pres">
      <dgm:prSet presAssocID="{86EB1E62-5CF1-4BDF-A390-F1B9135D70C6}" presName="sibTrans" presStyleCnt="0"/>
      <dgm:spPr/>
    </dgm:pt>
    <dgm:pt modelId="{874CE465-0FC9-4C3C-A1A1-BCFFC747742B}" type="pres">
      <dgm:prSet presAssocID="{D37A9D14-B6DE-4527-91D8-ABBD160F160F}" presName="composite" presStyleCnt="0"/>
      <dgm:spPr/>
    </dgm:pt>
    <dgm:pt modelId="{D6012585-B794-47CC-82E1-D539E0343FF6}" type="pres">
      <dgm:prSet presAssocID="{D37A9D14-B6DE-4527-91D8-ABBD160F160F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13865-6D4B-4AED-A564-C73042904FAD}" type="pres">
      <dgm:prSet presAssocID="{D37A9D14-B6DE-4527-91D8-ABBD160F160F}" presName="rect2" presStyleLbl="fgImgPlace1" presStyleIdx="2" presStyleCnt="4"/>
      <dgm:spPr/>
    </dgm:pt>
    <dgm:pt modelId="{DC9F9AB2-23A7-4397-A5F3-49E5EA08B165}" type="pres">
      <dgm:prSet presAssocID="{C1C8CF4D-D3D0-46E8-8C04-EBE4385CFC9C}" presName="sibTrans" presStyleCnt="0"/>
      <dgm:spPr/>
    </dgm:pt>
    <dgm:pt modelId="{70A09775-D502-4813-A406-A939361EE460}" type="pres">
      <dgm:prSet presAssocID="{72DB15DB-C1EF-4560-BCE8-4E2E36F98A77}" presName="composite" presStyleCnt="0"/>
      <dgm:spPr/>
    </dgm:pt>
    <dgm:pt modelId="{AAAEE211-D0F0-48AB-B6E7-CBA7AF8198B4}" type="pres">
      <dgm:prSet presAssocID="{72DB15DB-C1EF-4560-BCE8-4E2E36F98A77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C4D38-688C-4E51-9A08-16345EAAB67D}" type="pres">
      <dgm:prSet presAssocID="{72DB15DB-C1EF-4560-BCE8-4E2E36F98A77}" presName="rect2" presStyleLbl="fgImgPlace1" presStyleIdx="3" presStyleCnt="4"/>
      <dgm:spPr/>
    </dgm:pt>
  </dgm:ptLst>
  <dgm:cxnLst>
    <dgm:cxn modelId="{28AD0EAE-C295-4BC4-84C6-5EA2A267E54A}" type="presOf" srcId="{72DB15DB-C1EF-4560-BCE8-4E2E36F98A77}" destId="{AAAEE211-D0F0-48AB-B6E7-CBA7AF8198B4}" srcOrd="0" destOrd="0" presId="urn:microsoft.com/office/officeart/2008/layout/PictureStrips"/>
    <dgm:cxn modelId="{DF2F8E51-EEED-4E89-BF98-7E4178F6FF8C}" type="presOf" srcId="{ED975A19-85AA-402C-A602-2999CDB9A43A}" destId="{436A450D-3BA6-4D62-BBBC-60BF2C0FA507}" srcOrd="0" destOrd="0" presId="urn:microsoft.com/office/officeart/2008/layout/PictureStrips"/>
    <dgm:cxn modelId="{F54FC9CD-8194-48D9-ADED-CDA16EC1F311}" srcId="{ED975A19-85AA-402C-A602-2999CDB9A43A}" destId="{D37A9D14-B6DE-4527-91D8-ABBD160F160F}" srcOrd="2" destOrd="0" parTransId="{505AABA5-2D70-42C8-ABDD-2625462CC93B}" sibTransId="{C1C8CF4D-D3D0-46E8-8C04-EBE4385CFC9C}"/>
    <dgm:cxn modelId="{C0EFA81B-E9EF-4ED7-97E6-5F2B641376C3}" srcId="{ED975A19-85AA-402C-A602-2999CDB9A43A}" destId="{72DB15DB-C1EF-4560-BCE8-4E2E36F98A77}" srcOrd="3" destOrd="0" parTransId="{76DC9481-935F-4F60-B71A-C7E417B0885D}" sibTransId="{08740CA0-AC85-4077-B624-F681D0ADEDA9}"/>
    <dgm:cxn modelId="{2AC87861-6114-4EB8-8C06-7D34F1BCDAE8}" srcId="{ED975A19-85AA-402C-A602-2999CDB9A43A}" destId="{8D1BBA54-53DA-4B55-A2FD-7E6758F08B90}" srcOrd="0" destOrd="0" parTransId="{CA316527-A48A-4B04-98C9-C18C1DCB2C01}" sibTransId="{EFC9F6E3-0EEE-4AEF-BF27-BB3D88A39E0E}"/>
    <dgm:cxn modelId="{901AF8BD-3707-447B-84E6-6826192C12FA}" srcId="{ED975A19-85AA-402C-A602-2999CDB9A43A}" destId="{30CE98BE-B815-423F-A7FB-A4493F87D2F0}" srcOrd="1" destOrd="0" parTransId="{00145D5F-425B-43BB-BDEE-207DE2348AA6}" sibTransId="{86EB1E62-5CF1-4BDF-A390-F1B9135D70C6}"/>
    <dgm:cxn modelId="{1FBDF5B5-F6F2-43E7-AED4-7BFBA50F2A58}" type="presOf" srcId="{30CE98BE-B815-423F-A7FB-A4493F87D2F0}" destId="{AF3EA994-64FB-4F57-8A5D-A2F776E184D6}" srcOrd="0" destOrd="0" presId="urn:microsoft.com/office/officeart/2008/layout/PictureStrips"/>
    <dgm:cxn modelId="{615A7E12-A16F-4055-9C00-E1756ABA72A9}" type="presOf" srcId="{8D1BBA54-53DA-4B55-A2FD-7E6758F08B90}" destId="{C9077521-0B09-4557-81CF-94AB192BD5C6}" srcOrd="0" destOrd="0" presId="urn:microsoft.com/office/officeart/2008/layout/PictureStrips"/>
    <dgm:cxn modelId="{0A4FA88D-6361-4AF8-AFA1-AB9E107FAD08}" type="presOf" srcId="{D37A9D14-B6DE-4527-91D8-ABBD160F160F}" destId="{D6012585-B794-47CC-82E1-D539E0343FF6}" srcOrd="0" destOrd="0" presId="urn:microsoft.com/office/officeart/2008/layout/PictureStrips"/>
    <dgm:cxn modelId="{B15854C3-1E95-4EE8-8B06-ED1B73B85C64}" type="presParOf" srcId="{436A450D-3BA6-4D62-BBBC-60BF2C0FA507}" destId="{7E7BA5E4-1312-488D-B402-8A41CB2B44AA}" srcOrd="0" destOrd="0" presId="urn:microsoft.com/office/officeart/2008/layout/PictureStrips"/>
    <dgm:cxn modelId="{593CEE50-63EC-4B1A-AD2D-D0643A844A12}" type="presParOf" srcId="{7E7BA5E4-1312-488D-B402-8A41CB2B44AA}" destId="{C9077521-0B09-4557-81CF-94AB192BD5C6}" srcOrd="0" destOrd="0" presId="urn:microsoft.com/office/officeart/2008/layout/PictureStrips"/>
    <dgm:cxn modelId="{8340A5C7-8F45-46F4-9609-B80A629FC6D5}" type="presParOf" srcId="{7E7BA5E4-1312-488D-B402-8A41CB2B44AA}" destId="{53D153CF-FF10-47EF-A7DA-6998DD20E378}" srcOrd="1" destOrd="0" presId="urn:microsoft.com/office/officeart/2008/layout/PictureStrips"/>
    <dgm:cxn modelId="{D551356A-ECF8-4A63-906E-19C6A0F4439D}" type="presParOf" srcId="{436A450D-3BA6-4D62-BBBC-60BF2C0FA507}" destId="{4ECC7877-5B7C-4BFB-BE86-1DEA30F92958}" srcOrd="1" destOrd="0" presId="urn:microsoft.com/office/officeart/2008/layout/PictureStrips"/>
    <dgm:cxn modelId="{B828910F-39D5-4CE3-9D7C-23A7134C7175}" type="presParOf" srcId="{436A450D-3BA6-4D62-BBBC-60BF2C0FA507}" destId="{4410794D-CF1E-4037-AADD-D1E5834D73CB}" srcOrd="2" destOrd="0" presId="urn:microsoft.com/office/officeart/2008/layout/PictureStrips"/>
    <dgm:cxn modelId="{CC4F815B-8CA7-4341-9D7C-6BA41B2EA010}" type="presParOf" srcId="{4410794D-CF1E-4037-AADD-D1E5834D73CB}" destId="{AF3EA994-64FB-4F57-8A5D-A2F776E184D6}" srcOrd="0" destOrd="0" presId="urn:microsoft.com/office/officeart/2008/layout/PictureStrips"/>
    <dgm:cxn modelId="{8573BD19-DB58-46CE-889F-7C9B02714574}" type="presParOf" srcId="{4410794D-CF1E-4037-AADD-D1E5834D73CB}" destId="{2F0DDDA3-4425-41F8-99DE-3339B71A4B55}" srcOrd="1" destOrd="0" presId="urn:microsoft.com/office/officeart/2008/layout/PictureStrips"/>
    <dgm:cxn modelId="{69122B10-C39B-44DF-9299-0263FD455705}" type="presParOf" srcId="{436A450D-3BA6-4D62-BBBC-60BF2C0FA507}" destId="{02F70858-0F23-4659-B450-6F7BF6715F59}" srcOrd="3" destOrd="0" presId="urn:microsoft.com/office/officeart/2008/layout/PictureStrips"/>
    <dgm:cxn modelId="{6D034CF3-ED1F-4371-955D-2CA172BAFA33}" type="presParOf" srcId="{436A450D-3BA6-4D62-BBBC-60BF2C0FA507}" destId="{874CE465-0FC9-4C3C-A1A1-BCFFC747742B}" srcOrd="4" destOrd="0" presId="urn:microsoft.com/office/officeart/2008/layout/PictureStrips"/>
    <dgm:cxn modelId="{7CEA500C-8219-4DE7-A78C-4649B948FA3F}" type="presParOf" srcId="{874CE465-0FC9-4C3C-A1A1-BCFFC747742B}" destId="{D6012585-B794-47CC-82E1-D539E0343FF6}" srcOrd="0" destOrd="0" presId="urn:microsoft.com/office/officeart/2008/layout/PictureStrips"/>
    <dgm:cxn modelId="{FC30714F-787C-40AD-868E-03163819329B}" type="presParOf" srcId="{874CE465-0FC9-4C3C-A1A1-BCFFC747742B}" destId="{09713865-6D4B-4AED-A564-C73042904FAD}" srcOrd="1" destOrd="0" presId="urn:microsoft.com/office/officeart/2008/layout/PictureStrips"/>
    <dgm:cxn modelId="{427A2247-278A-4AEA-B67E-262C3C0DF5C7}" type="presParOf" srcId="{436A450D-3BA6-4D62-BBBC-60BF2C0FA507}" destId="{DC9F9AB2-23A7-4397-A5F3-49E5EA08B165}" srcOrd="5" destOrd="0" presId="urn:microsoft.com/office/officeart/2008/layout/PictureStrips"/>
    <dgm:cxn modelId="{BB9B8A42-F325-4FBC-B48C-D1482A1B9347}" type="presParOf" srcId="{436A450D-3BA6-4D62-BBBC-60BF2C0FA507}" destId="{70A09775-D502-4813-A406-A939361EE460}" srcOrd="6" destOrd="0" presId="urn:microsoft.com/office/officeart/2008/layout/PictureStrips"/>
    <dgm:cxn modelId="{1A274C1A-ECC6-4CC6-8D90-866A9ADF1BB6}" type="presParOf" srcId="{70A09775-D502-4813-A406-A939361EE460}" destId="{AAAEE211-D0F0-48AB-B6E7-CBA7AF8198B4}" srcOrd="0" destOrd="0" presId="urn:microsoft.com/office/officeart/2008/layout/PictureStrips"/>
    <dgm:cxn modelId="{4056D2CD-A9C3-46B6-8A4A-0C6A291DF813}" type="presParOf" srcId="{70A09775-D502-4813-A406-A939361EE460}" destId="{A9FC4D38-688C-4E51-9A08-16345EAAB67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975A19-85AA-402C-A602-2999CDB9A43A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085CD21-FC61-4ADD-8BA0-FD62C825F743}">
      <dgm:prSet custT="1"/>
      <dgm:spPr/>
      <dgm:t>
        <a:bodyPr/>
        <a:lstStyle/>
        <a:p>
          <a:r>
            <a:rPr lang="en-IE" sz="1100" dirty="0" smtClean="0"/>
            <a:t>modules or </a:t>
          </a:r>
          <a:r>
            <a:rPr lang="en-IE" sz="1100" b="1" dirty="0" smtClean="0">
              <a:solidFill>
                <a:schemeClr val="accent2"/>
              </a:solidFill>
            </a:rPr>
            <a:t>study programmes</a:t>
          </a:r>
          <a:r>
            <a:rPr lang="en-IE" sz="1100" dirty="0" smtClean="0"/>
            <a:t>, technical or professional orientations of programmes</a:t>
          </a:r>
          <a:endParaRPr lang="fr-BE" sz="1100" dirty="0" smtClean="0"/>
        </a:p>
      </dgm:t>
    </dgm:pt>
    <dgm:pt modelId="{09F34A84-E932-449D-82A7-3216443096EA}" type="parTrans" cxnId="{4D7C82C3-E838-452E-968E-CB8787FD7567}">
      <dgm:prSet/>
      <dgm:spPr/>
      <dgm:t>
        <a:bodyPr/>
        <a:lstStyle/>
        <a:p>
          <a:endParaRPr lang="en-US" sz="1800"/>
        </a:p>
      </dgm:t>
    </dgm:pt>
    <dgm:pt modelId="{2D3C09B6-9EB6-4A14-AD25-A233D78FF18D}" type="sibTrans" cxnId="{4D7C82C3-E838-452E-968E-CB8787FD7567}">
      <dgm:prSet/>
      <dgm:spPr/>
      <dgm:t>
        <a:bodyPr/>
        <a:lstStyle/>
        <a:p>
          <a:endParaRPr lang="en-US" sz="1800"/>
        </a:p>
      </dgm:t>
    </dgm:pt>
    <dgm:pt modelId="{EA0C709C-1BA6-4EAD-99CC-E244F7E6EC61}">
      <dgm:prSet custT="1"/>
      <dgm:spPr/>
      <dgm:t>
        <a:bodyPr/>
        <a:lstStyle/>
        <a:p>
          <a:r>
            <a:rPr lang="en-IE" sz="1100" smtClean="0"/>
            <a:t>developing capacities </a:t>
          </a:r>
          <a:r>
            <a:rPr lang="en-IE" sz="1100" b="1" smtClean="0">
              <a:solidFill>
                <a:schemeClr val="accent2"/>
              </a:solidFill>
            </a:rPr>
            <a:t>for postgraduate student and academic staff</a:t>
          </a:r>
          <a:r>
            <a:rPr lang="en-IE" sz="1100" b="1" smtClean="0"/>
            <a:t> </a:t>
          </a:r>
          <a:r>
            <a:rPr lang="en-IE" sz="1100" smtClean="0"/>
            <a:t>as well as promoting postgraduate students and/or staff mobility;</a:t>
          </a:r>
          <a:endParaRPr lang="fr-BE" sz="1100" dirty="0" smtClean="0"/>
        </a:p>
      </dgm:t>
    </dgm:pt>
    <dgm:pt modelId="{1E57D3BC-5F9B-4C9E-8E05-2B69C4A034DF}" type="parTrans" cxnId="{B9ECB868-2CE6-45ED-9B0B-36D81D727E29}">
      <dgm:prSet/>
      <dgm:spPr/>
      <dgm:t>
        <a:bodyPr/>
        <a:lstStyle/>
        <a:p>
          <a:endParaRPr lang="en-US" sz="1800"/>
        </a:p>
      </dgm:t>
    </dgm:pt>
    <dgm:pt modelId="{C2977ADA-C8D5-4868-A6D9-9438DDB33AC2}" type="sibTrans" cxnId="{B9ECB868-2CE6-45ED-9B0B-36D81D727E29}">
      <dgm:prSet/>
      <dgm:spPr/>
      <dgm:t>
        <a:bodyPr/>
        <a:lstStyle/>
        <a:p>
          <a:endParaRPr lang="en-US" sz="1800"/>
        </a:p>
      </dgm:t>
    </dgm:pt>
    <dgm:pt modelId="{47AF8D05-89D4-46B2-A156-75D80F687B9C}">
      <dgm:prSet custT="1"/>
      <dgm:spPr/>
      <dgm:t>
        <a:bodyPr/>
        <a:lstStyle/>
        <a:p>
          <a:r>
            <a:rPr lang="en-IE" sz="1100" dirty="0" smtClean="0"/>
            <a:t>implementing </a:t>
          </a:r>
          <a:r>
            <a:rPr lang="en-IE" sz="1100" b="1" dirty="0" smtClean="0">
              <a:solidFill>
                <a:schemeClr val="accent2"/>
              </a:solidFill>
            </a:rPr>
            <a:t>training courses for HEI staff</a:t>
          </a:r>
          <a:endParaRPr lang="fr-BE" sz="1100" dirty="0"/>
        </a:p>
      </dgm:t>
    </dgm:pt>
    <dgm:pt modelId="{2EDA29DE-8D4D-46A2-987E-2ED6411B2664}" type="parTrans" cxnId="{FDA3BC8C-5372-4D1E-B3CD-32D55C42E5FB}">
      <dgm:prSet/>
      <dgm:spPr/>
      <dgm:t>
        <a:bodyPr/>
        <a:lstStyle/>
        <a:p>
          <a:endParaRPr lang="en-US" sz="1800"/>
        </a:p>
      </dgm:t>
    </dgm:pt>
    <dgm:pt modelId="{BCB51A77-5CD1-4AC6-A4C3-EE5675591409}" type="sibTrans" cxnId="{FDA3BC8C-5372-4D1E-B3CD-32D55C42E5FB}">
      <dgm:prSet/>
      <dgm:spPr/>
      <dgm:t>
        <a:bodyPr/>
        <a:lstStyle/>
        <a:p>
          <a:endParaRPr lang="en-US" sz="1800"/>
        </a:p>
      </dgm:t>
    </dgm:pt>
    <dgm:pt modelId="{45B9EB9C-54BF-4BAA-8E6D-099EA5844C3A}">
      <dgm:prSet custT="1"/>
      <dgm:spPr/>
      <dgm:t>
        <a:bodyPr/>
        <a:lstStyle/>
        <a:p>
          <a:r>
            <a:rPr lang="en-US" sz="1100" dirty="0" smtClean="0"/>
            <a:t>Increasing the </a:t>
          </a:r>
          <a:r>
            <a:rPr lang="en-US" sz="1100" b="1" dirty="0" smtClean="0">
              <a:solidFill>
                <a:schemeClr val="accent2"/>
              </a:solidFill>
            </a:rPr>
            <a:t>accessibility</a:t>
          </a:r>
          <a:r>
            <a:rPr lang="en-US" sz="1100" dirty="0" smtClean="0"/>
            <a:t> of individuals with fewer opportunities</a:t>
          </a:r>
          <a:endParaRPr lang="fr-BE" sz="1100" dirty="0"/>
        </a:p>
      </dgm:t>
    </dgm:pt>
    <dgm:pt modelId="{49A0325B-771A-4610-A7FC-14617CEB4CB2}" type="parTrans" cxnId="{E3F41A91-2A93-4316-8AC7-549A38D6F17E}">
      <dgm:prSet/>
      <dgm:spPr/>
      <dgm:t>
        <a:bodyPr/>
        <a:lstStyle/>
        <a:p>
          <a:endParaRPr lang="en-US"/>
        </a:p>
      </dgm:t>
    </dgm:pt>
    <dgm:pt modelId="{62B3D328-5A1A-42F3-9A8B-CA0820A7B0D1}" type="sibTrans" cxnId="{E3F41A91-2A93-4316-8AC7-549A38D6F17E}">
      <dgm:prSet/>
      <dgm:spPr/>
      <dgm:t>
        <a:bodyPr/>
        <a:lstStyle/>
        <a:p>
          <a:endParaRPr lang="en-US"/>
        </a:p>
      </dgm:t>
    </dgm:pt>
    <dgm:pt modelId="{436A450D-3BA6-4D62-BBBC-60BF2C0FA507}" type="pres">
      <dgm:prSet presAssocID="{ED975A19-85AA-402C-A602-2999CDB9A4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C5FCC6-615F-4AF7-810A-784E9C529E35}" type="pres">
      <dgm:prSet presAssocID="{4085CD21-FC61-4ADD-8BA0-FD62C825F743}" presName="composite" presStyleCnt="0"/>
      <dgm:spPr/>
    </dgm:pt>
    <dgm:pt modelId="{8C874A60-CE3F-445D-92E4-2878E5BFFFEB}" type="pres">
      <dgm:prSet presAssocID="{4085CD21-FC61-4ADD-8BA0-FD62C825F743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68FEC-0F03-434F-B1B0-068EC670681D}" type="pres">
      <dgm:prSet presAssocID="{4085CD21-FC61-4ADD-8BA0-FD62C825F743}" presName="rect2" presStyleLbl="fgImgPlace1" presStyleIdx="0" presStyleCnt="4"/>
      <dgm:spPr/>
    </dgm:pt>
    <dgm:pt modelId="{85D57678-91AC-4113-A70D-2419E64F0F53}" type="pres">
      <dgm:prSet presAssocID="{2D3C09B6-9EB6-4A14-AD25-A233D78FF18D}" presName="sibTrans" presStyleCnt="0"/>
      <dgm:spPr/>
    </dgm:pt>
    <dgm:pt modelId="{F76953F0-78F2-4149-8928-FDC3144EC188}" type="pres">
      <dgm:prSet presAssocID="{EA0C709C-1BA6-4EAD-99CC-E244F7E6EC61}" presName="composite" presStyleCnt="0"/>
      <dgm:spPr/>
    </dgm:pt>
    <dgm:pt modelId="{348F5375-8B10-4579-BDA0-45152EB643E4}" type="pres">
      <dgm:prSet presAssocID="{EA0C709C-1BA6-4EAD-99CC-E244F7E6EC61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538E7-D72B-483E-9282-D3AE1A03E03C}" type="pres">
      <dgm:prSet presAssocID="{EA0C709C-1BA6-4EAD-99CC-E244F7E6EC61}" presName="rect2" presStyleLbl="fgImgPlace1" presStyleIdx="1" presStyleCnt="4"/>
      <dgm:spPr/>
    </dgm:pt>
    <dgm:pt modelId="{7AD4021E-F39F-423C-957F-E4C2F19289BA}" type="pres">
      <dgm:prSet presAssocID="{C2977ADA-C8D5-4868-A6D9-9438DDB33AC2}" presName="sibTrans" presStyleCnt="0"/>
      <dgm:spPr/>
    </dgm:pt>
    <dgm:pt modelId="{63621284-0186-483A-91A6-2507261C4451}" type="pres">
      <dgm:prSet presAssocID="{47AF8D05-89D4-46B2-A156-75D80F687B9C}" presName="composite" presStyleCnt="0"/>
      <dgm:spPr/>
    </dgm:pt>
    <dgm:pt modelId="{F2108768-B4D5-49A1-BAD7-9AF13FEC1B75}" type="pres">
      <dgm:prSet presAssocID="{47AF8D05-89D4-46B2-A156-75D80F687B9C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7225F-2F19-41B2-8835-5E727EAE1924}" type="pres">
      <dgm:prSet presAssocID="{47AF8D05-89D4-46B2-A156-75D80F687B9C}" presName="rect2" presStyleLbl="fgImgPlace1" presStyleIdx="2" presStyleCnt="4"/>
      <dgm:spPr/>
    </dgm:pt>
    <dgm:pt modelId="{26E2FC00-EE6F-4DF9-94FF-52BA4B7C5816}" type="pres">
      <dgm:prSet presAssocID="{BCB51A77-5CD1-4AC6-A4C3-EE5675591409}" presName="sibTrans" presStyleCnt="0"/>
      <dgm:spPr/>
    </dgm:pt>
    <dgm:pt modelId="{5D188339-9311-4DEF-B4FD-C707DD42D796}" type="pres">
      <dgm:prSet presAssocID="{45B9EB9C-54BF-4BAA-8E6D-099EA5844C3A}" presName="composite" presStyleCnt="0"/>
      <dgm:spPr/>
    </dgm:pt>
    <dgm:pt modelId="{F55F4545-FA80-4162-9F77-539584EB911E}" type="pres">
      <dgm:prSet presAssocID="{45B9EB9C-54BF-4BAA-8E6D-099EA5844C3A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67D74-5E75-46BE-9A01-482810B3D936}" type="pres">
      <dgm:prSet presAssocID="{45B9EB9C-54BF-4BAA-8E6D-099EA5844C3A}" presName="rect2" presStyleLbl="fgImgPlace1" presStyleIdx="3" presStyleCnt="4"/>
      <dgm:spPr/>
    </dgm:pt>
  </dgm:ptLst>
  <dgm:cxnLst>
    <dgm:cxn modelId="{38E87D1C-1E42-49FE-80FD-050C94360F42}" type="presOf" srcId="{4085CD21-FC61-4ADD-8BA0-FD62C825F743}" destId="{8C874A60-CE3F-445D-92E4-2878E5BFFFEB}" srcOrd="0" destOrd="0" presId="urn:microsoft.com/office/officeart/2008/layout/PictureStrips"/>
    <dgm:cxn modelId="{B47525BE-81B5-4C49-BB5D-560CD4081044}" type="presOf" srcId="{47AF8D05-89D4-46B2-A156-75D80F687B9C}" destId="{F2108768-B4D5-49A1-BAD7-9AF13FEC1B75}" srcOrd="0" destOrd="0" presId="urn:microsoft.com/office/officeart/2008/layout/PictureStrips"/>
    <dgm:cxn modelId="{133A4B4C-B4D0-4288-8041-4020A7E10F04}" type="presOf" srcId="{EA0C709C-1BA6-4EAD-99CC-E244F7E6EC61}" destId="{348F5375-8B10-4579-BDA0-45152EB643E4}" srcOrd="0" destOrd="0" presId="urn:microsoft.com/office/officeart/2008/layout/PictureStrips"/>
    <dgm:cxn modelId="{DF2F8E51-EEED-4E89-BF98-7E4178F6FF8C}" type="presOf" srcId="{ED975A19-85AA-402C-A602-2999CDB9A43A}" destId="{436A450D-3BA6-4D62-BBBC-60BF2C0FA507}" srcOrd="0" destOrd="0" presId="urn:microsoft.com/office/officeart/2008/layout/PictureStrips"/>
    <dgm:cxn modelId="{B9ECB868-2CE6-45ED-9B0B-36D81D727E29}" srcId="{ED975A19-85AA-402C-A602-2999CDB9A43A}" destId="{EA0C709C-1BA6-4EAD-99CC-E244F7E6EC61}" srcOrd="1" destOrd="0" parTransId="{1E57D3BC-5F9B-4C9E-8E05-2B69C4A034DF}" sibTransId="{C2977ADA-C8D5-4868-A6D9-9438DDB33AC2}"/>
    <dgm:cxn modelId="{BF69B39A-ED8F-4B00-AEAD-A558E9B34613}" type="presOf" srcId="{45B9EB9C-54BF-4BAA-8E6D-099EA5844C3A}" destId="{F55F4545-FA80-4162-9F77-539584EB911E}" srcOrd="0" destOrd="0" presId="urn:microsoft.com/office/officeart/2008/layout/PictureStrips"/>
    <dgm:cxn modelId="{FDA3BC8C-5372-4D1E-B3CD-32D55C42E5FB}" srcId="{ED975A19-85AA-402C-A602-2999CDB9A43A}" destId="{47AF8D05-89D4-46B2-A156-75D80F687B9C}" srcOrd="2" destOrd="0" parTransId="{2EDA29DE-8D4D-46A2-987E-2ED6411B2664}" sibTransId="{BCB51A77-5CD1-4AC6-A4C3-EE5675591409}"/>
    <dgm:cxn modelId="{E3F41A91-2A93-4316-8AC7-549A38D6F17E}" srcId="{ED975A19-85AA-402C-A602-2999CDB9A43A}" destId="{45B9EB9C-54BF-4BAA-8E6D-099EA5844C3A}" srcOrd="3" destOrd="0" parTransId="{49A0325B-771A-4610-A7FC-14617CEB4CB2}" sibTransId="{62B3D328-5A1A-42F3-9A8B-CA0820A7B0D1}"/>
    <dgm:cxn modelId="{4D7C82C3-E838-452E-968E-CB8787FD7567}" srcId="{ED975A19-85AA-402C-A602-2999CDB9A43A}" destId="{4085CD21-FC61-4ADD-8BA0-FD62C825F743}" srcOrd="0" destOrd="0" parTransId="{09F34A84-E932-449D-82A7-3216443096EA}" sibTransId="{2D3C09B6-9EB6-4A14-AD25-A233D78FF18D}"/>
    <dgm:cxn modelId="{3223713C-E60E-4BF6-BB1B-F0714C076241}" type="presParOf" srcId="{436A450D-3BA6-4D62-BBBC-60BF2C0FA507}" destId="{82C5FCC6-615F-4AF7-810A-784E9C529E35}" srcOrd="0" destOrd="0" presId="urn:microsoft.com/office/officeart/2008/layout/PictureStrips"/>
    <dgm:cxn modelId="{C8E8591F-E4FA-4703-A4F6-54EA6921B208}" type="presParOf" srcId="{82C5FCC6-615F-4AF7-810A-784E9C529E35}" destId="{8C874A60-CE3F-445D-92E4-2878E5BFFFEB}" srcOrd="0" destOrd="0" presId="urn:microsoft.com/office/officeart/2008/layout/PictureStrips"/>
    <dgm:cxn modelId="{C029883A-740D-49C7-AC03-55DCB445F342}" type="presParOf" srcId="{82C5FCC6-615F-4AF7-810A-784E9C529E35}" destId="{F1868FEC-0F03-434F-B1B0-068EC670681D}" srcOrd="1" destOrd="0" presId="urn:microsoft.com/office/officeart/2008/layout/PictureStrips"/>
    <dgm:cxn modelId="{8C0C273F-0523-40B6-A4F7-A5252F2593AC}" type="presParOf" srcId="{436A450D-3BA6-4D62-BBBC-60BF2C0FA507}" destId="{85D57678-91AC-4113-A70D-2419E64F0F53}" srcOrd="1" destOrd="0" presId="urn:microsoft.com/office/officeart/2008/layout/PictureStrips"/>
    <dgm:cxn modelId="{9B004403-C470-4CF3-9291-1FF0E5BFC084}" type="presParOf" srcId="{436A450D-3BA6-4D62-BBBC-60BF2C0FA507}" destId="{F76953F0-78F2-4149-8928-FDC3144EC188}" srcOrd="2" destOrd="0" presId="urn:microsoft.com/office/officeart/2008/layout/PictureStrips"/>
    <dgm:cxn modelId="{56110B7B-0E50-439C-81B8-33BB1C34BF80}" type="presParOf" srcId="{F76953F0-78F2-4149-8928-FDC3144EC188}" destId="{348F5375-8B10-4579-BDA0-45152EB643E4}" srcOrd="0" destOrd="0" presId="urn:microsoft.com/office/officeart/2008/layout/PictureStrips"/>
    <dgm:cxn modelId="{841789B2-283D-4A97-A816-916371ADDDF3}" type="presParOf" srcId="{F76953F0-78F2-4149-8928-FDC3144EC188}" destId="{816538E7-D72B-483E-9282-D3AE1A03E03C}" srcOrd="1" destOrd="0" presId="urn:microsoft.com/office/officeart/2008/layout/PictureStrips"/>
    <dgm:cxn modelId="{422A1808-D4EC-42AD-80E6-B4B9F3AACE6B}" type="presParOf" srcId="{436A450D-3BA6-4D62-BBBC-60BF2C0FA507}" destId="{7AD4021E-F39F-423C-957F-E4C2F19289BA}" srcOrd="3" destOrd="0" presId="urn:microsoft.com/office/officeart/2008/layout/PictureStrips"/>
    <dgm:cxn modelId="{85218EA9-6CBC-44F3-917A-DBF8F0A96FA1}" type="presParOf" srcId="{436A450D-3BA6-4D62-BBBC-60BF2C0FA507}" destId="{63621284-0186-483A-91A6-2507261C4451}" srcOrd="4" destOrd="0" presId="urn:microsoft.com/office/officeart/2008/layout/PictureStrips"/>
    <dgm:cxn modelId="{460A80F6-A6DF-4DF3-BB6F-BA2151823C81}" type="presParOf" srcId="{63621284-0186-483A-91A6-2507261C4451}" destId="{F2108768-B4D5-49A1-BAD7-9AF13FEC1B75}" srcOrd="0" destOrd="0" presId="urn:microsoft.com/office/officeart/2008/layout/PictureStrips"/>
    <dgm:cxn modelId="{C4A093B5-3B58-4593-A9C6-7C918B16ADDA}" type="presParOf" srcId="{63621284-0186-483A-91A6-2507261C4451}" destId="{CF27225F-2F19-41B2-8835-5E727EAE1924}" srcOrd="1" destOrd="0" presId="urn:microsoft.com/office/officeart/2008/layout/PictureStrips"/>
    <dgm:cxn modelId="{8225362D-68AE-4FFD-B03B-147D5EE87A82}" type="presParOf" srcId="{436A450D-3BA6-4D62-BBBC-60BF2C0FA507}" destId="{26E2FC00-EE6F-4DF9-94FF-52BA4B7C5816}" srcOrd="5" destOrd="0" presId="urn:microsoft.com/office/officeart/2008/layout/PictureStrips"/>
    <dgm:cxn modelId="{E87A108C-CC68-4AA6-99D6-FA1DB9C42E2D}" type="presParOf" srcId="{436A450D-3BA6-4D62-BBBC-60BF2C0FA507}" destId="{5D188339-9311-4DEF-B4FD-C707DD42D796}" srcOrd="6" destOrd="0" presId="urn:microsoft.com/office/officeart/2008/layout/PictureStrips"/>
    <dgm:cxn modelId="{6484C2FC-A6FB-455F-AED9-263E11DAD622}" type="presParOf" srcId="{5D188339-9311-4DEF-B4FD-C707DD42D796}" destId="{F55F4545-FA80-4162-9F77-539584EB911E}" srcOrd="0" destOrd="0" presId="urn:microsoft.com/office/officeart/2008/layout/PictureStrips"/>
    <dgm:cxn modelId="{E557EC43-CCC2-4755-B585-84C733320993}" type="presParOf" srcId="{5D188339-9311-4DEF-B4FD-C707DD42D796}" destId="{C2D67D74-5E75-46BE-9A01-482810B3D93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4776F2-6B72-4526-8F87-4938D876DD15}" type="doc">
      <dgm:prSet loTypeId="urn:microsoft.com/office/officeart/2009/3/layout/Pie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A5858C-F840-4896-B18B-C018DA3DF748}">
      <dgm:prSet phldrT="[Text]"/>
      <dgm:spPr/>
      <dgm:t>
        <a:bodyPr/>
        <a:lstStyle/>
        <a:p>
          <a:r>
            <a:rPr lang="en-US" b="0" smtClean="0">
              <a:latin typeface="+mn-lt"/>
              <a:ea typeface="+mn-ea"/>
              <a:cs typeface="+mn-cs"/>
            </a:rPr>
            <a:t>HEIs</a:t>
          </a:r>
          <a:endParaRPr lang="en-US" dirty="0"/>
        </a:p>
      </dgm:t>
    </dgm:pt>
    <dgm:pt modelId="{10AEA2B7-6C84-4F70-A1BF-39CFB4E540F0}" type="parTrans" cxnId="{0AE48546-8B16-4C60-999B-F341675A9B89}">
      <dgm:prSet/>
      <dgm:spPr/>
      <dgm:t>
        <a:bodyPr/>
        <a:lstStyle/>
        <a:p>
          <a:endParaRPr lang="en-US"/>
        </a:p>
      </dgm:t>
    </dgm:pt>
    <dgm:pt modelId="{2CFE64F0-2539-4FB9-BF1A-9571E26AFCB3}" type="sibTrans" cxnId="{0AE48546-8B16-4C60-999B-F341675A9B89}">
      <dgm:prSet/>
      <dgm:spPr/>
      <dgm:t>
        <a:bodyPr/>
        <a:lstStyle/>
        <a:p>
          <a:endParaRPr lang="en-US"/>
        </a:p>
      </dgm:t>
    </dgm:pt>
    <dgm:pt modelId="{3B38596D-B90E-4C5F-9837-5F63B5560FDF}">
      <dgm:prSet/>
      <dgm:spPr/>
      <dgm:t>
        <a:bodyPr/>
        <a:lstStyle/>
        <a:p>
          <a:r>
            <a:rPr lang="en-US" b="0" smtClean="0">
              <a:latin typeface="+mn-lt"/>
              <a:ea typeface="+mn-ea"/>
              <a:cs typeface="+mn-cs"/>
            </a:rPr>
            <a:t>Local actors</a:t>
          </a:r>
          <a:r>
            <a:rPr lang="en-US" b="0" baseline="0" smtClean="0">
              <a:latin typeface="+mn-lt"/>
              <a:ea typeface="+mn-ea"/>
              <a:cs typeface="+mn-cs"/>
            </a:rPr>
            <a:t> with a link to i</a:t>
          </a:r>
          <a:r>
            <a:rPr lang="en-US" b="0" smtClean="0">
              <a:latin typeface="+mn-lt"/>
              <a:ea typeface="+mn-ea"/>
              <a:cs typeface="+mn-cs"/>
            </a:rPr>
            <a:t>ndustry and business sectors</a:t>
          </a:r>
          <a:endParaRPr lang="en-US" b="0" dirty="0" smtClean="0">
            <a:latin typeface="+mn-lt"/>
            <a:ea typeface="+mn-ea"/>
            <a:cs typeface="+mn-cs"/>
          </a:endParaRPr>
        </a:p>
      </dgm:t>
    </dgm:pt>
    <dgm:pt modelId="{B903789C-0B73-479C-ADCC-DF18257CBFF4}" type="parTrans" cxnId="{BD9BB75D-26DB-4E5E-949F-65959601A5D3}">
      <dgm:prSet/>
      <dgm:spPr/>
      <dgm:t>
        <a:bodyPr/>
        <a:lstStyle/>
        <a:p>
          <a:endParaRPr lang="en-US"/>
        </a:p>
      </dgm:t>
    </dgm:pt>
    <dgm:pt modelId="{2DAFDFED-8500-4FB6-A654-4A3ADB5A77F2}" type="sibTrans" cxnId="{BD9BB75D-26DB-4E5E-949F-65959601A5D3}">
      <dgm:prSet/>
      <dgm:spPr/>
      <dgm:t>
        <a:bodyPr/>
        <a:lstStyle/>
        <a:p>
          <a:endParaRPr lang="en-US"/>
        </a:p>
      </dgm:t>
    </dgm:pt>
    <dgm:pt modelId="{E6CC5BC8-400E-4A31-9BAF-F118673D2A12}">
      <dgm:prSet/>
      <dgm:spPr/>
      <dgm:t>
        <a:bodyPr/>
        <a:lstStyle/>
        <a:p>
          <a:r>
            <a:rPr lang="en-US" b="0" smtClean="0">
              <a:latin typeface="+mn-lt"/>
              <a:ea typeface="+mn-ea"/>
              <a:cs typeface="+mn-cs"/>
            </a:rPr>
            <a:t>Individuals:</a:t>
          </a:r>
          <a:r>
            <a:rPr lang="en-US" b="0" baseline="0" smtClean="0">
              <a:latin typeface="+mn-lt"/>
              <a:ea typeface="+mn-ea"/>
              <a:cs typeface="+mn-cs"/>
            </a:rPr>
            <a:t> </a:t>
          </a:r>
          <a:r>
            <a:rPr lang="en-US" b="0" smtClean="0">
              <a:latin typeface="+mn-lt"/>
              <a:ea typeface="+mn-ea"/>
              <a:cs typeface="+mn-cs"/>
            </a:rPr>
            <a:t> students, staff, learners in general </a:t>
          </a:r>
          <a:endParaRPr lang="en-US" b="0" dirty="0" smtClean="0">
            <a:latin typeface="+mn-lt"/>
            <a:ea typeface="+mn-ea"/>
            <a:cs typeface="+mn-cs"/>
          </a:endParaRPr>
        </a:p>
      </dgm:t>
    </dgm:pt>
    <dgm:pt modelId="{C0740373-8C23-45AA-81D8-8A3EDB9ACAED}" type="parTrans" cxnId="{0F16F074-0723-470C-8BC7-97C9ED440850}">
      <dgm:prSet/>
      <dgm:spPr/>
      <dgm:t>
        <a:bodyPr/>
        <a:lstStyle/>
        <a:p>
          <a:endParaRPr lang="en-US"/>
        </a:p>
      </dgm:t>
    </dgm:pt>
    <dgm:pt modelId="{6CF56985-BABC-45E4-83B8-09FC7C2719CC}" type="sibTrans" cxnId="{0F16F074-0723-470C-8BC7-97C9ED440850}">
      <dgm:prSet/>
      <dgm:spPr/>
      <dgm:t>
        <a:bodyPr/>
        <a:lstStyle/>
        <a:p>
          <a:endParaRPr lang="en-US"/>
        </a:p>
      </dgm:t>
    </dgm:pt>
    <dgm:pt modelId="{D9225F09-AF21-4399-B383-855F0C16D124}">
      <dgm:prSet/>
      <dgm:spPr/>
      <dgm:t>
        <a:bodyPr/>
        <a:lstStyle/>
        <a:p>
          <a:r>
            <a:rPr lang="en-US" b="0" smtClean="0">
              <a:latin typeface="+mn-lt"/>
              <a:ea typeface="+mn-ea"/>
              <a:cs typeface="+mn-cs"/>
            </a:rPr>
            <a:t>Bodies responsible for HE at local and national level</a:t>
          </a:r>
          <a:endParaRPr lang="en-US" b="0" dirty="0" smtClean="0">
            <a:latin typeface="+mn-lt"/>
            <a:ea typeface="+mn-ea"/>
            <a:cs typeface="+mn-cs"/>
          </a:endParaRPr>
        </a:p>
      </dgm:t>
    </dgm:pt>
    <dgm:pt modelId="{DF96A493-50D2-43E8-953D-D4BB55D4A387}" type="parTrans" cxnId="{FC265BAC-540D-4B7F-8F21-ED2F8CA7450E}">
      <dgm:prSet/>
      <dgm:spPr/>
      <dgm:t>
        <a:bodyPr/>
        <a:lstStyle/>
        <a:p>
          <a:endParaRPr lang="en-US"/>
        </a:p>
      </dgm:t>
    </dgm:pt>
    <dgm:pt modelId="{AD0C12D5-B3F2-483D-870C-1E9C02DBACBF}" type="sibTrans" cxnId="{FC265BAC-540D-4B7F-8F21-ED2F8CA7450E}">
      <dgm:prSet/>
      <dgm:spPr/>
      <dgm:t>
        <a:bodyPr/>
        <a:lstStyle/>
        <a:p>
          <a:endParaRPr lang="en-US"/>
        </a:p>
      </dgm:t>
    </dgm:pt>
    <dgm:pt modelId="{8FD07C35-6CB4-46AF-9E73-55E11718586B}">
      <dgm:prSet phldrT="[Text]"/>
      <dgm:spPr/>
      <dgm:t>
        <a:bodyPr/>
        <a:lstStyle/>
        <a:p>
          <a:r>
            <a:rPr lang="en-US" dirty="0" smtClean="0"/>
            <a:t>Target groups</a:t>
          </a:r>
          <a:endParaRPr lang="en-US" dirty="0"/>
        </a:p>
      </dgm:t>
    </dgm:pt>
    <dgm:pt modelId="{D25A1D2B-AC33-4992-AAB1-4409C80500D0}" type="parTrans" cxnId="{A30CDBF4-8375-45C0-8BC9-9547D16918C5}">
      <dgm:prSet/>
      <dgm:spPr/>
      <dgm:t>
        <a:bodyPr/>
        <a:lstStyle/>
        <a:p>
          <a:endParaRPr lang="en-US"/>
        </a:p>
      </dgm:t>
    </dgm:pt>
    <dgm:pt modelId="{2DA39C73-4631-41F3-8796-87E976FC8448}" type="sibTrans" cxnId="{A30CDBF4-8375-45C0-8BC9-9547D16918C5}">
      <dgm:prSet/>
      <dgm:spPr/>
      <dgm:t>
        <a:bodyPr/>
        <a:lstStyle/>
        <a:p>
          <a:endParaRPr lang="en-US"/>
        </a:p>
      </dgm:t>
    </dgm:pt>
    <dgm:pt modelId="{01634D22-BBFD-4E81-B656-D773AA65A871}" type="pres">
      <dgm:prSet presAssocID="{414776F2-6B72-4526-8F87-4938D876DD1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3336C77-B75E-4248-BBB7-FAA97627D8D6}" type="pres">
      <dgm:prSet presAssocID="{8FD07C35-6CB4-46AF-9E73-55E11718586B}" presName="ParentComposite" presStyleCnt="0"/>
      <dgm:spPr/>
    </dgm:pt>
    <dgm:pt modelId="{664312E1-ED8A-4C9F-8025-5AA700833FB5}" type="pres">
      <dgm:prSet presAssocID="{8FD07C35-6CB4-46AF-9E73-55E11718586B}" presName="Chord" presStyleLbl="bgShp" presStyleIdx="0" presStyleCnt="1"/>
      <dgm:spPr/>
    </dgm:pt>
    <dgm:pt modelId="{A3C35D8D-8DAC-4DC1-BF59-E8CB062D2E8D}" type="pres">
      <dgm:prSet presAssocID="{8FD07C35-6CB4-46AF-9E73-55E11718586B}" presName="Pie" presStyleLbl="alignNode1" presStyleIdx="0" presStyleCnt="1"/>
      <dgm:spPr/>
    </dgm:pt>
    <dgm:pt modelId="{BF1DCFE2-F852-476E-AA00-57F12F7D2819}" type="pres">
      <dgm:prSet presAssocID="{8FD07C35-6CB4-46AF-9E73-55E11718586B}" presName="Paren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88214-080B-40C3-A5D1-1243C464656B}" type="pres">
      <dgm:prSet presAssocID="{2CFE64F0-2539-4FB9-BF1A-9571E26AFCB3}" presName="negSibTrans" presStyleCnt="0"/>
      <dgm:spPr/>
    </dgm:pt>
    <dgm:pt modelId="{9A3A8C9D-4F66-4FDB-8CF5-4B21F4D2F4F3}" type="pres">
      <dgm:prSet presAssocID="{8FD07C35-6CB4-46AF-9E73-55E11718586B}" presName="composite" presStyleCnt="0"/>
      <dgm:spPr/>
    </dgm:pt>
    <dgm:pt modelId="{A1B926CD-A1FD-48D9-BA46-915589473097}" type="pres">
      <dgm:prSet presAssocID="{8FD07C35-6CB4-46AF-9E73-55E11718586B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82BFF3-401E-41E9-BD03-E8819AFA3082}" type="presOf" srcId="{95A5858C-F840-4896-B18B-C018DA3DF748}" destId="{A1B926CD-A1FD-48D9-BA46-915589473097}" srcOrd="0" destOrd="0" presId="urn:microsoft.com/office/officeart/2009/3/layout/PieProcess"/>
    <dgm:cxn modelId="{5A09048C-CD72-4235-8D79-FA0D3706DD64}" type="presOf" srcId="{3B38596D-B90E-4C5F-9837-5F63B5560FDF}" destId="{A1B926CD-A1FD-48D9-BA46-915589473097}" srcOrd="0" destOrd="1" presId="urn:microsoft.com/office/officeart/2009/3/layout/PieProcess"/>
    <dgm:cxn modelId="{DBC3AC4F-C993-4EFC-AE05-5EA174BC59D5}" type="presOf" srcId="{E6CC5BC8-400E-4A31-9BAF-F118673D2A12}" destId="{A1B926CD-A1FD-48D9-BA46-915589473097}" srcOrd="0" destOrd="2" presId="urn:microsoft.com/office/officeart/2009/3/layout/PieProcess"/>
    <dgm:cxn modelId="{A30CDBF4-8375-45C0-8BC9-9547D16918C5}" srcId="{414776F2-6B72-4526-8F87-4938D876DD15}" destId="{8FD07C35-6CB4-46AF-9E73-55E11718586B}" srcOrd="0" destOrd="0" parTransId="{D25A1D2B-AC33-4992-AAB1-4409C80500D0}" sibTransId="{2DA39C73-4631-41F3-8796-87E976FC8448}"/>
    <dgm:cxn modelId="{2D7B046A-2644-458B-AC68-A945D0D17D39}" type="presOf" srcId="{414776F2-6B72-4526-8F87-4938D876DD15}" destId="{01634D22-BBFD-4E81-B656-D773AA65A871}" srcOrd="0" destOrd="0" presId="urn:microsoft.com/office/officeart/2009/3/layout/PieProcess"/>
    <dgm:cxn modelId="{FC265BAC-540D-4B7F-8F21-ED2F8CA7450E}" srcId="{8FD07C35-6CB4-46AF-9E73-55E11718586B}" destId="{D9225F09-AF21-4399-B383-855F0C16D124}" srcOrd="3" destOrd="0" parTransId="{DF96A493-50D2-43E8-953D-D4BB55D4A387}" sibTransId="{AD0C12D5-B3F2-483D-870C-1E9C02DBACBF}"/>
    <dgm:cxn modelId="{38ABBCFD-5797-4469-88AB-FCE6464F325F}" type="presOf" srcId="{D9225F09-AF21-4399-B383-855F0C16D124}" destId="{A1B926CD-A1FD-48D9-BA46-915589473097}" srcOrd="0" destOrd="3" presId="urn:microsoft.com/office/officeart/2009/3/layout/PieProcess"/>
    <dgm:cxn modelId="{0F16F074-0723-470C-8BC7-97C9ED440850}" srcId="{8FD07C35-6CB4-46AF-9E73-55E11718586B}" destId="{E6CC5BC8-400E-4A31-9BAF-F118673D2A12}" srcOrd="2" destOrd="0" parTransId="{C0740373-8C23-45AA-81D8-8A3EDB9ACAED}" sibTransId="{6CF56985-BABC-45E4-83B8-09FC7C2719CC}"/>
    <dgm:cxn modelId="{0AE48546-8B16-4C60-999B-F341675A9B89}" srcId="{8FD07C35-6CB4-46AF-9E73-55E11718586B}" destId="{95A5858C-F840-4896-B18B-C018DA3DF748}" srcOrd="0" destOrd="0" parTransId="{10AEA2B7-6C84-4F70-A1BF-39CFB4E540F0}" sibTransId="{2CFE64F0-2539-4FB9-BF1A-9571E26AFCB3}"/>
    <dgm:cxn modelId="{BD9BB75D-26DB-4E5E-949F-65959601A5D3}" srcId="{8FD07C35-6CB4-46AF-9E73-55E11718586B}" destId="{3B38596D-B90E-4C5F-9837-5F63B5560FDF}" srcOrd="1" destOrd="0" parTransId="{B903789C-0B73-479C-ADCC-DF18257CBFF4}" sibTransId="{2DAFDFED-8500-4FB6-A654-4A3ADB5A77F2}"/>
    <dgm:cxn modelId="{3407E9FA-CA6C-48DC-B67A-464AFFBF6092}" type="presOf" srcId="{8FD07C35-6CB4-46AF-9E73-55E11718586B}" destId="{BF1DCFE2-F852-476E-AA00-57F12F7D2819}" srcOrd="0" destOrd="0" presId="urn:microsoft.com/office/officeart/2009/3/layout/PieProcess"/>
    <dgm:cxn modelId="{0CF9979D-4AB3-4821-A0EC-0EC93146EDCE}" type="presParOf" srcId="{01634D22-BBFD-4E81-B656-D773AA65A871}" destId="{A3336C77-B75E-4248-BBB7-FAA97627D8D6}" srcOrd="0" destOrd="0" presId="urn:microsoft.com/office/officeart/2009/3/layout/PieProcess"/>
    <dgm:cxn modelId="{7E9F6ECF-4FEC-440A-B1D6-CF8FA644DCC3}" type="presParOf" srcId="{A3336C77-B75E-4248-BBB7-FAA97627D8D6}" destId="{664312E1-ED8A-4C9F-8025-5AA700833FB5}" srcOrd="0" destOrd="0" presId="urn:microsoft.com/office/officeart/2009/3/layout/PieProcess"/>
    <dgm:cxn modelId="{4FC7E3ED-4D87-4000-93F0-588FFC731CC1}" type="presParOf" srcId="{A3336C77-B75E-4248-BBB7-FAA97627D8D6}" destId="{A3C35D8D-8DAC-4DC1-BF59-E8CB062D2E8D}" srcOrd="1" destOrd="0" presId="urn:microsoft.com/office/officeart/2009/3/layout/PieProcess"/>
    <dgm:cxn modelId="{6ECF3B49-9851-465A-A49E-42EADB71E7DA}" type="presParOf" srcId="{A3336C77-B75E-4248-BBB7-FAA97627D8D6}" destId="{BF1DCFE2-F852-476E-AA00-57F12F7D2819}" srcOrd="2" destOrd="0" presId="urn:microsoft.com/office/officeart/2009/3/layout/PieProcess"/>
    <dgm:cxn modelId="{E5C385A1-62E6-4541-95EE-EDA94D24B171}" type="presParOf" srcId="{01634D22-BBFD-4E81-B656-D773AA65A871}" destId="{05B88214-080B-40C3-A5D1-1243C464656B}" srcOrd="1" destOrd="0" presId="urn:microsoft.com/office/officeart/2009/3/layout/PieProcess"/>
    <dgm:cxn modelId="{F52140E1-A23B-4A6E-BBC1-9546AD579CFE}" type="presParOf" srcId="{01634D22-BBFD-4E81-B656-D773AA65A871}" destId="{9A3A8C9D-4F66-4FDB-8CF5-4B21F4D2F4F3}" srcOrd="2" destOrd="0" presId="urn:microsoft.com/office/officeart/2009/3/layout/PieProcess"/>
    <dgm:cxn modelId="{8FAE94B7-2CA7-48A3-ADAA-38FDAFDA0F98}" type="presParOf" srcId="{9A3A8C9D-4F66-4FDB-8CF5-4B21F4D2F4F3}" destId="{A1B926CD-A1FD-48D9-BA46-915589473097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975A19-85AA-402C-A602-2999CDB9A43A}" type="doc">
      <dgm:prSet loTypeId="urn:microsoft.com/office/officeart/2008/layout/PictureStrip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6BD63C-3359-4293-B29B-A71E0F615BC4}">
      <dgm:prSet phldrT="[Text]" custT="1"/>
      <dgm:spPr/>
      <dgm:t>
        <a:bodyPr/>
        <a:lstStyle/>
        <a:p>
          <a:r>
            <a:rPr lang="en-GB" sz="1600" b="1" dirty="0" smtClean="0"/>
            <a:t>Design of innovative curricula</a:t>
          </a:r>
          <a:endParaRPr lang="en-US" sz="1600" dirty="0"/>
        </a:p>
      </dgm:t>
    </dgm:pt>
    <dgm:pt modelId="{404217B4-1154-4D40-8E0B-2A3276FA89DB}" type="parTrans" cxnId="{D13D625A-33E7-44A5-B471-80350B2BC2B0}">
      <dgm:prSet/>
      <dgm:spPr/>
      <dgm:t>
        <a:bodyPr/>
        <a:lstStyle/>
        <a:p>
          <a:endParaRPr lang="en-US" sz="1200"/>
        </a:p>
      </dgm:t>
    </dgm:pt>
    <dgm:pt modelId="{FAA1F9A3-89B7-4515-9895-1BABAC044375}" type="sibTrans" cxnId="{D13D625A-33E7-44A5-B471-80350B2BC2B0}">
      <dgm:prSet/>
      <dgm:spPr/>
      <dgm:t>
        <a:bodyPr/>
        <a:lstStyle/>
        <a:p>
          <a:endParaRPr lang="en-US" sz="1200"/>
        </a:p>
      </dgm:t>
    </dgm:pt>
    <dgm:pt modelId="{56EDCC32-C0B7-4C77-9001-A2A317B5D989}">
      <dgm:prSet phldrT="[Text]" custT="1"/>
      <dgm:spPr/>
      <dgm:t>
        <a:bodyPr/>
        <a:lstStyle/>
        <a:p>
          <a:r>
            <a:rPr lang="en-GB" sz="1600" dirty="0" smtClean="0"/>
            <a:t>I</a:t>
          </a:r>
          <a:r>
            <a:rPr lang="en-GB" sz="1600" b="1" dirty="0" smtClean="0"/>
            <a:t>nnovative learning and teaching methods</a:t>
          </a:r>
          <a:endParaRPr lang="en-US" sz="1600" dirty="0"/>
        </a:p>
      </dgm:t>
    </dgm:pt>
    <dgm:pt modelId="{FD8257F8-8E99-4B6A-9E58-2FC9CBE348BD}" type="parTrans" cxnId="{CB63F49B-998C-4857-A461-6218F98AA3DB}">
      <dgm:prSet/>
      <dgm:spPr/>
      <dgm:t>
        <a:bodyPr/>
        <a:lstStyle/>
        <a:p>
          <a:endParaRPr lang="en-US" sz="1400"/>
        </a:p>
      </dgm:t>
    </dgm:pt>
    <dgm:pt modelId="{FD78B261-130E-4652-AD0C-8A7EF67AAD0D}" type="sibTrans" cxnId="{CB63F49B-998C-4857-A461-6218F98AA3DB}">
      <dgm:prSet/>
      <dgm:spPr/>
      <dgm:t>
        <a:bodyPr/>
        <a:lstStyle/>
        <a:p>
          <a:endParaRPr lang="en-US" sz="1400"/>
        </a:p>
      </dgm:t>
    </dgm:pt>
    <dgm:pt modelId="{9C66C6C2-BD04-4540-BE78-41F52113E7C2}">
      <dgm:prSet phldrT="[Text]" custT="1"/>
      <dgm:spPr/>
      <dgm:t>
        <a:bodyPr/>
        <a:lstStyle/>
        <a:p>
          <a:r>
            <a:rPr lang="en-GB" sz="1600" dirty="0" smtClean="0"/>
            <a:t>Active </a:t>
          </a:r>
          <a:r>
            <a:rPr lang="en-GB" sz="1600" b="1" dirty="0" smtClean="0"/>
            <a:t>engagement with the business world and with research</a:t>
          </a:r>
          <a:endParaRPr lang="en-US" sz="1600" dirty="0"/>
        </a:p>
      </dgm:t>
    </dgm:pt>
    <dgm:pt modelId="{A1DFB893-78F0-473A-8CAD-AEE52BD1EEF3}" type="parTrans" cxnId="{2EB7DBFA-2E37-4821-8FF9-DB59C0A7BBD1}">
      <dgm:prSet/>
      <dgm:spPr/>
      <dgm:t>
        <a:bodyPr/>
        <a:lstStyle/>
        <a:p>
          <a:endParaRPr lang="en-US" sz="1400"/>
        </a:p>
      </dgm:t>
    </dgm:pt>
    <dgm:pt modelId="{B0102ACC-5492-4FB9-912B-CA55314DE376}" type="sibTrans" cxnId="{2EB7DBFA-2E37-4821-8FF9-DB59C0A7BBD1}">
      <dgm:prSet/>
      <dgm:spPr/>
      <dgm:t>
        <a:bodyPr/>
        <a:lstStyle/>
        <a:p>
          <a:endParaRPr lang="en-US" sz="1400"/>
        </a:p>
      </dgm:t>
    </dgm:pt>
    <dgm:pt modelId="{436A450D-3BA6-4D62-BBBC-60BF2C0FA507}" type="pres">
      <dgm:prSet presAssocID="{ED975A19-85AA-402C-A602-2999CDB9A4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45581C-89E9-4C4F-8672-F2021B93F689}" type="pres">
      <dgm:prSet presAssocID="{726BD63C-3359-4293-B29B-A71E0F615BC4}" presName="composite" presStyleCnt="0"/>
      <dgm:spPr/>
      <dgm:t>
        <a:bodyPr/>
        <a:lstStyle/>
        <a:p>
          <a:endParaRPr lang="en-US"/>
        </a:p>
      </dgm:t>
    </dgm:pt>
    <dgm:pt modelId="{F6947C7C-E83F-4B7F-8C7A-BD0118834AA0}" type="pres">
      <dgm:prSet presAssocID="{726BD63C-3359-4293-B29B-A71E0F615BC4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9BE84-0AB9-4284-AF9D-08FD9EF55E4F}" type="pres">
      <dgm:prSet presAssocID="{726BD63C-3359-4293-B29B-A71E0F615BC4}" presName="rect2" presStyleLbl="fgImgPlace1" presStyleIdx="0" presStyleCnt="3"/>
      <dgm:spPr/>
      <dgm:t>
        <a:bodyPr/>
        <a:lstStyle/>
        <a:p>
          <a:endParaRPr lang="en-US"/>
        </a:p>
      </dgm:t>
    </dgm:pt>
    <dgm:pt modelId="{E600BD8C-50E3-495E-A322-6C0A975AE3E8}" type="pres">
      <dgm:prSet presAssocID="{FAA1F9A3-89B7-4515-9895-1BABAC044375}" presName="sibTrans" presStyleCnt="0"/>
      <dgm:spPr/>
      <dgm:t>
        <a:bodyPr/>
        <a:lstStyle/>
        <a:p>
          <a:endParaRPr lang="en-US"/>
        </a:p>
      </dgm:t>
    </dgm:pt>
    <dgm:pt modelId="{648F7102-3F74-4988-8F73-AD5115B46548}" type="pres">
      <dgm:prSet presAssocID="{56EDCC32-C0B7-4C77-9001-A2A317B5D989}" presName="composite" presStyleCnt="0"/>
      <dgm:spPr/>
      <dgm:t>
        <a:bodyPr/>
        <a:lstStyle/>
        <a:p>
          <a:endParaRPr lang="en-US"/>
        </a:p>
      </dgm:t>
    </dgm:pt>
    <dgm:pt modelId="{04638C98-B4EB-454E-B753-32603A96F83E}" type="pres">
      <dgm:prSet presAssocID="{56EDCC32-C0B7-4C77-9001-A2A317B5D989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CE275-B2E0-4D3D-B99F-6E4983381533}" type="pres">
      <dgm:prSet presAssocID="{56EDCC32-C0B7-4C77-9001-A2A317B5D989}" presName="rect2" presStyleLbl="fgImgPlace1" presStyleIdx="1" presStyleCnt="3"/>
      <dgm:spPr/>
      <dgm:t>
        <a:bodyPr/>
        <a:lstStyle/>
        <a:p>
          <a:endParaRPr lang="en-US"/>
        </a:p>
      </dgm:t>
    </dgm:pt>
    <dgm:pt modelId="{122199BB-F5AB-4DC3-B20D-68BD2DB93CC8}" type="pres">
      <dgm:prSet presAssocID="{FD78B261-130E-4652-AD0C-8A7EF67AAD0D}" presName="sibTrans" presStyleCnt="0"/>
      <dgm:spPr/>
      <dgm:t>
        <a:bodyPr/>
        <a:lstStyle/>
        <a:p>
          <a:endParaRPr lang="en-US"/>
        </a:p>
      </dgm:t>
    </dgm:pt>
    <dgm:pt modelId="{4DD166E4-E8B7-4CD2-A146-62E8469978EF}" type="pres">
      <dgm:prSet presAssocID="{9C66C6C2-BD04-4540-BE78-41F52113E7C2}" presName="composite" presStyleCnt="0"/>
      <dgm:spPr/>
      <dgm:t>
        <a:bodyPr/>
        <a:lstStyle/>
        <a:p>
          <a:endParaRPr lang="en-US"/>
        </a:p>
      </dgm:t>
    </dgm:pt>
    <dgm:pt modelId="{9D2470A4-A78D-476E-946C-C6B1C37B13ED}" type="pres">
      <dgm:prSet presAssocID="{9C66C6C2-BD04-4540-BE78-41F52113E7C2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F9ABA-BB04-44B0-83DE-B0068E5F3B60}" type="pres">
      <dgm:prSet presAssocID="{9C66C6C2-BD04-4540-BE78-41F52113E7C2}" presName="rect2" presStyleLbl="fgImgPlace1" presStyleIdx="2" presStyleCnt="3"/>
      <dgm:spPr/>
      <dgm:t>
        <a:bodyPr/>
        <a:lstStyle/>
        <a:p>
          <a:endParaRPr lang="en-US"/>
        </a:p>
      </dgm:t>
    </dgm:pt>
  </dgm:ptLst>
  <dgm:cxnLst>
    <dgm:cxn modelId="{2EB7DBFA-2E37-4821-8FF9-DB59C0A7BBD1}" srcId="{ED975A19-85AA-402C-A602-2999CDB9A43A}" destId="{9C66C6C2-BD04-4540-BE78-41F52113E7C2}" srcOrd="2" destOrd="0" parTransId="{A1DFB893-78F0-473A-8CAD-AEE52BD1EEF3}" sibTransId="{B0102ACC-5492-4FB9-912B-CA55314DE376}"/>
    <dgm:cxn modelId="{DF2F8E51-EEED-4E89-BF98-7E4178F6FF8C}" type="presOf" srcId="{ED975A19-85AA-402C-A602-2999CDB9A43A}" destId="{436A450D-3BA6-4D62-BBBC-60BF2C0FA507}" srcOrd="0" destOrd="0" presId="urn:microsoft.com/office/officeart/2008/layout/PictureStrips"/>
    <dgm:cxn modelId="{0B16D992-242C-4ACD-A001-E359D64372A8}" type="presOf" srcId="{726BD63C-3359-4293-B29B-A71E0F615BC4}" destId="{F6947C7C-E83F-4B7F-8C7A-BD0118834AA0}" srcOrd="0" destOrd="0" presId="urn:microsoft.com/office/officeart/2008/layout/PictureStrips"/>
    <dgm:cxn modelId="{D13D625A-33E7-44A5-B471-80350B2BC2B0}" srcId="{ED975A19-85AA-402C-A602-2999CDB9A43A}" destId="{726BD63C-3359-4293-B29B-A71E0F615BC4}" srcOrd="0" destOrd="0" parTransId="{404217B4-1154-4D40-8E0B-2A3276FA89DB}" sibTransId="{FAA1F9A3-89B7-4515-9895-1BABAC044375}"/>
    <dgm:cxn modelId="{820F8CD6-E884-4014-B162-3F9912CEE547}" type="presOf" srcId="{9C66C6C2-BD04-4540-BE78-41F52113E7C2}" destId="{9D2470A4-A78D-476E-946C-C6B1C37B13ED}" srcOrd="0" destOrd="0" presId="urn:microsoft.com/office/officeart/2008/layout/PictureStrips"/>
    <dgm:cxn modelId="{CB63F49B-998C-4857-A461-6218F98AA3DB}" srcId="{ED975A19-85AA-402C-A602-2999CDB9A43A}" destId="{56EDCC32-C0B7-4C77-9001-A2A317B5D989}" srcOrd="1" destOrd="0" parTransId="{FD8257F8-8E99-4B6A-9E58-2FC9CBE348BD}" sibTransId="{FD78B261-130E-4652-AD0C-8A7EF67AAD0D}"/>
    <dgm:cxn modelId="{07E9A254-1029-4B5F-84D2-F7160FF244E1}" type="presOf" srcId="{56EDCC32-C0B7-4C77-9001-A2A317B5D989}" destId="{04638C98-B4EB-454E-B753-32603A96F83E}" srcOrd="0" destOrd="0" presId="urn:microsoft.com/office/officeart/2008/layout/PictureStrips"/>
    <dgm:cxn modelId="{976B87B4-6784-4906-A78F-F27322A7331A}" type="presParOf" srcId="{436A450D-3BA6-4D62-BBBC-60BF2C0FA507}" destId="{BC45581C-89E9-4C4F-8672-F2021B93F689}" srcOrd="0" destOrd="0" presId="urn:microsoft.com/office/officeart/2008/layout/PictureStrips"/>
    <dgm:cxn modelId="{0A03EB0B-90F3-465C-8838-ECD5482A2DDC}" type="presParOf" srcId="{BC45581C-89E9-4C4F-8672-F2021B93F689}" destId="{F6947C7C-E83F-4B7F-8C7A-BD0118834AA0}" srcOrd="0" destOrd="0" presId="urn:microsoft.com/office/officeart/2008/layout/PictureStrips"/>
    <dgm:cxn modelId="{CC7FFE35-E117-4843-B748-09C6655D0290}" type="presParOf" srcId="{BC45581C-89E9-4C4F-8672-F2021B93F689}" destId="{97C9BE84-0AB9-4284-AF9D-08FD9EF55E4F}" srcOrd="1" destOrd="0" presId="urn:microsoft.com/office/officeart/2008/layout/PictureStrips"/>
    <dgm:cxn modelId="{7CD8E313-749A-4069-8EFE-8D278B90F458}" type="presParOf" srcId="{436A450D-3BA6-4D62-BBBC-60BF2C0FA507}" destId="{E600BD8C-50E3-495E-A322-6C0A975AE3E8}" srcOrd="1" destOrd="0" presId="urn:microsoft.com/office/officeart/2008/layout/PictureStrips"/>
    <dgm:cxn modelId="{39A95EAA-0E92-4435-8EA5-E839D7362595}" type="presParOf" srcId="{436A450D-3BA6-4D62-BBBC-60BF2C0FA507}" destId="{648F7102-3F74-4988-8F73-AD5115B46548}" srcOrd="2" destOrd="0" presId="urn:microsoft.com/office/officeart/2008/layout/PictureStrips"/>
    <dgm:cxn modelId="{8C33BEA0-6450-4E58-8FA8-399DA4CD9FF0}" type="presParOf" srcId="{648F7102-3F74-4988-8F73-AD5115B46548}" destId="{04638C98-B4EB-454E-B753-32603A96F83E}" srcOrd="0" destOrd="0" presId="urn:microsoft.com/office/officeart/2008/layout/PictureStrips"/>
    <dgm:cxn modelId="{4313EA2F-7EAA-4F4A-B9CC-71DFCDAAE162}" type="presParOf" srcId="{648F7102-3F74-4988-8F73-AD5115B46548}" destId="{149CE275-B2E0-4D3D-B99F-6E4983381533}" srcOrd="1" destOrd="0" presId="urn:microsoft.com/office/officeart/2008/layout/PictureStrips"/>
    <dgm:cxn modelId="{C1C8CB13-216F-4D8E-9809-4199FB635DCF}" type="presParOf" srcId="{436A450D-3BA6-4D62-BBBC-60BF2C0FA507}" destId="{122199BB-F5AB-4DC3-B20D-68BD2DB93CC8}" srcOrd="3" destOrd="0" presId="urn:microsoft.com/office/officeart/2008/layout/PictureStrips"/>
    <dgm:cxn modelId="{E75A88C6-07C9-4883-B09C-1B4291525F00}" type="presParOf" srcId="{436A450D-3BA6-4D62-BBBC-60BF2C0FA507}" destId="{4DD166E4-E8B7-4CD2-A146-62E8469978EF}" srcOrd="4" destOrd="0" presId="urn:microsoft.com/office/officeart/2008/layout/PictureStrips"/>
    <dgm:cxn modelId="{3619F2CE-06BC-44FF-BEF3-8C645B845480}" type="presParOf" srcId="{4DD166E4-E8B7-4CD2-A146-62E8469978EF}" destId="{9D2470A4-A78D-476E-946C-C6B1C37B13ED}" srcOrd="0" destOrd="0" presId="urn:microsoft.com/office/officeart/2008/layout/PictureStrips"/>
    <dgm:cxn modelId="{22D2DFB4-28B3-4F1C-9035-37FAFAA0A354}" type="presParOf" srcId="{4DD166E4-E8B7-4CD2-A146-62E8469978EF}" destId="{E52F9ABA-BB04-44B0-83DE-B0068E5F3B6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975A19-85AA-402C-A602-2999CDB9A43A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61A6D14-8261-4F7C-AE2F-F8CAAB202986}">
      <dgm:prSet/>
      <dgm:spPr/>
      <dgm:t>
        <a:bodyPr/>
        <a:lstStyle/>
        <a:p>
          <a:r>
            <a:rPr lang="en-US" dirty="0" smtClean="0"/>
            <a:t>Introduction of Bologna type reforms at institutional level</a:t>
          </a:r>
          <a:endParaRPr lang="en-US" dirty="0"/>
        </a:p>
      </dgm:t>
    </dgm:pt>
    <dgm:pt modelId="{416CAD7F-A3DF-458E-A214-08DAD2BF7E1D}" type="parTrans" cxnId="{176DB718-1645-420B-8055-D6BA1E114209}">
      <dgm:prSet/>
      <dgm:spPr/>
      <dgm:t>
        <a:bodyPr/>
        <a:lstStyle/>
        <a:p>
          <a:endParaRPr lang="en-US"/>
        </a:p>
      </dgm:t>
    </dgm:pt>
    <dgm:pt modelId="{7A295330-E5A9-4917-BCF8-B95C4DF70A57}" type="sibTrans" cxnId="{176DB718-1645-420B-8055-D6BA1E114209}">
      <dgm:prSet/>
      <dgm:spPr/>
      <dgm:t>
        <a:bodyPr/>
        <a:lstStyle/>
        <a:p>
          <a:endParaRPr lang="en-US"/>
        </a:p>
      </dgm:t>
    </dgm:pt>
    <dgm:pt modelId="{C67924F2-058E-4D73-9C64-7F5890A1508F}">
      <dgm:prSet/>
      <dgm:spPr/>
      <dgm:t>
        <a:bodyPr/>
        <a:lstStyle/>
        <a:p>
          <a:r>
            <a:rPr lang="en-US" dirty="0" smtClean="0"/>
            <a:t>Reform of governance and management systems and structures at institutional level</a:t>
          </a:r>
          <a:endParaRPr lang="en-US" dirty="0"/>
        </a:p>
      </dgm:t>
    </dgm:pt>
    <dgm:pt modelId="{6C56F13D-12BB-495F-A401-6D5945C3FE90}" type="parTrans" cxnId="{379B3BD2-2260-42BA-B55C-C7A90C0351B9}">
      <dgm:prSet/>
      <dgm:spPr/>
      <dgm:t>
        <a:bodyPr/>
        <a:lstStyle/>
        <a:p>
          <a:endParaRPr lang="en-US"/>
        </a:p>
      </dgm:t>
    </dgm:pt>
    <dgm:pt modelId="{8A486AE7-4AFD-434C-ABAC-A282322F1511}" type="sibTrans" cxnId="{379B3BD2-2260-42BA-B55C-C7A90C0351B9}">
      <dgm:prSet/>
      <dgm:spPr/>
      <dgm:t>
        <a:bodyPr/>
        <a:lstStyle/>
        <a:p>
          <a:endParaRPr lang="en-US"/>
        </a:p>
      </dgm:t>
    </dgm:pt>
    <dgm:pt modelId="{436A450D-3BA6-4D62-BBBC-60BF2C0FA507}" type="pres">
      <dgm:prSet presAssocID="{ED975A19-85AA-402C-A602-2999CDB9A4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A8F9D6-1C22-4A09-A667-D34726EEEAB4}" type="pres">
      <dgm:prSet presAssocID="{161A6D14-8261-4F7C-AE2F-F8CAAB202986}" presName="composite" presStyleCnt="0"/>
      <dgm:spPr/>
      <dgm:t>
        <a:bodyPr/>
        <a:lstStyle/>
        <a:p>
          <a:endParaRPr lang="en-US"/>
        </a:p>
      </dgm:t>
    </dgm:pt>
    <dgm:pt modelId="{7D491279-272D-41A1-9A45-E171C7A2570E}" type="pres">
      <dgm:prSet presAssocID="{161A6D14-8261-4F7C-AE2F-F8CAAB202986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838E5-1D69-42D9-BFE0-04C21035C469}" type="pres">
      <dgm:prSet presAssocID="{161A6D14-8261-4F7C-AE2F-F8CAAB202986}" presName="rect2" presStyleLbl="fgImgPlace1" presStyleIdx="0" presStyleCnt="2"/>
      <dgm:spPr/>
      <dgm:t>
        <a:bodyPr/>
        <a:lstStyle/>
        <a:p>
          <a:endParaRPr lang="en-US"/>
        </a:p>
      </dgm:t>
    </dgm:pt>
    <dgm:pt modelId="{67647484-62C4-4C88-91E8-77FF9FEA00D2}" type="pres">
      <dgm:prSet presAssocID="{7A295330-E5A9-4917-BCF8-B95C4DF70A57}" presName="sibTrans" presStyleCnt="0"/>
      <dgm:spPr/>
      <dgm:t>
        <a:bodyPr/>
        <a:lstStyle/>
        <a:p>
          <a:endParaRPr lang="en-US"/>
        </a:p>
      </dgm:t>
    </dgm:pt>
    <dgm:pt modelId="{51ACCA8D-30E5-4407-9406-6B1A7C166AD7}" type="pres">
      <dgm:prSet presAssocID="{C67924F2-058E-4D73-9C64-7F5890A1508F}" presName="composite" presStyleCnt="0"/>
      <dgm:spPr/>
      <dgm:t>
        <a:bodyPr/>
        <a:lstStyle/>
        <a:p>
          <a:endParaRPr lang="en-US"/>
        </a:p>
      </dgm:t>
    </dgm:pt>
    <dgm:pt modelId="{995EB046-69D9-4875-A1CF-7EBC3C95BB7A}" type="pres">
      <dgm:prSet presAssocID="{C67924F2-058E-4D73-9C64-7F5890A1508F}" presName="rect1" presStyleLbl="trAlignAcc1" presStyleIdx="1" presStyleCnt="2" custLinFactNeighborX="1381" custLinFactNeighborY="24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FB313-E0B3-4DC1-ACCA-E536AAF4C858}" type="pres">
      <dgm:prSet presAssocID="{C67924F2-058E-4D73-9C64-7F5890A1508F}" presName="rect2" presStyleLbl="fgImgPlace1" presStyleIdx="1" presStyleCnt="2"/>
      <dgm:spPr/>
      <dgm:t>
        <a:bodyPr/>
        <a:lstStyle/>
        <a:p>
          <a:endParaRPr lang="en-US"/>
        </a:p>
      </dgm:t>
    </dgm:pt>
  </dgm:ptLst>
  <dgm:cxnLst>
    <dgm:cxn modelId="{176DB718-1645-420B-8055-D6BA1E114209}" srcId="{ED975A19-85AA-402C-A602-2999CDB9A43A}" destId="{161A6D14-8261-4F7C-AE2F-F8CAAB202986}" srcOrd="0" destOrd="0" parTransId="{416CAD7F-A3DF-458E-A214-08DAD2BF7E1D}" sibTransId="{7A295330-E5A9-4917-BCF8-B95C4DF70A57}"/>
    <dgm:cxn modelId="{97914CEC-C5E6-498B-A4E1-7B0217712337}" type="presOf" srcId="{C67924F2-058E-4D73-9C64-7F5890A1508F}" destId="{995EB046-69D9-4875-A1CF-7EBC3C95BB7A}" srcOrd="0" destOrd="0" presId="urn:microsoft.com/office/officeart/2008/layout/PictureStrips"/>
    <dgm:cxn modelId="{DB11E82F-9833-431B-A939-3BC1422A1D24}" type="presOf" srcId="{161A6D14-8261-4F7C-AE2F-F8CAAB202986}" destId="{7D491279-272D-41A1-9A45-E171C7A2570E}" srcOrd="0" destOrd="0" presId="urn:microsoft.com/office/officeart/2008/layout/PictureStrips"/>
    <dgm:cxn modelId="{DF2F8E51-EEED-4E89-BF98-7E4178F6FF8C}" type="presOf" srcId="{ED975A19-85AA-402C-A602-2999CDB9A43A}" destId="{436A450D-3BA6-4D62-BBBC-60BF2C0FA507}" srcOrd="0" destOrd="0" presId="urn:microsoft.com/office/officeart/2008/layout/PictureStrips"/>
    <dgm:cxn modelId="{379B3BD2-2260-42BA-B55C-C7A90C0351B9}" srcId="{ED975A19-85AA-402C-A602-2999CDB9A43A}" destId="{C67924F2-058E-4D73-9C64-7F5890A1508F}" srcOrd="1" destOrd="0" parTransId="{6C56F13D-12BB-495F-A401-6D5945C3FE90}" sibTransId="{8A486AE7-4AFD-434C-ABAC-A282322F1511}"/>
    <dgm:cxn modelId="{2BFB0B71-F6D8-47A1-96A4-BF6B46D4EB54}" type="presParOf" srcId="{436A450D-3BA6-4D62-BBBC-60BF2C0FA507}" destId="{95A8F9D6-1C22-4A09-A667-D34726EEEAB4}" srcOrd="0" destOrd="0" presId="urn:microsoft.com/office/officeart/2008/layout/PictureStrips"/>
    <dgm:cxn modelId="{C5259EF4-3920-4CE1-8C51-62D45CEEB6ED}" type="presParOf" srcId="{95A8F9D6-1C22-4A09-A667-D34726EEEAB4}" destId="{7D491279-272D-41A1-9A45-E171C7A2570E}" srcOrd="0" destOrd="0" presId="urn:microsoft.com/office/officeart/2008/layout/PictureStrips"/>
    <dgm:cxn modelId="{920B3F43-8545-448D-A990-BC5E73772A4F}" type="presParOf" srcId="{95A8F9D6-1C22-4A09-A667-D34726EEEAB4}" destId="{185838E5-1D69-42D9-BFE0-04C21035C469}" srcOrd="1" destOrd="0" presId="urn:microsoft.com/office/officeart/2008/layout/PictureStrips"/>
    <dgm:cxn modelId="{3BFB0021-89C2-4DA8-88C7-FED61022D65B}" type="presParOf" srcId="{436A450D-3BA6-4D62-BBBC-60BF2C0FA507}" destId="{67647484-62C4-4C88-91E8-77FF9FEA00D2}" srcOrd="1" destOrd="0" presId="urn:microsoft.com/office/officeart/2008/layout/PictureStrips"/>
    <dgm:cxn modelId="{9B3D7DD2-D602-45CA-9BA0-099D429E69C8}" type="presParOf" srcId="{436A450D-3BA6-4D62-BBBC-60BF2C0FA507}" destId="{51ACCA8D-30E5-4407-9406-6B1A7C166AD7}" srcOrd="2" destOrd="0" presId="urn:microsoft.com/office/officeart/2008/layout/PictureStrips"/>
    <dgm:cxn modelId="{1D32A31C-DAF9-44F7-972A-E015C68E8482}" type="presParOf" srcId="{51ACCA8D-30E5-4407-9406-6B1A7C166AD7}" destId="{995EB046-69D9-4875-A1CF-7EBC3C95BB7A}" srcOrd="0" destOrd="0" presId="urn:microsoft.com/office/officeart/2008/layout/PictureStrips"/>
    <dgm:cxn modelId="{E04E8098-0687-4DB6-B42F-D3F981B04029}" type="presParOf" srcId="{51ACCA8D-30E5-4407-9406-6B1A7C166AD7}" destId="{03EFB313-E0B3-4DC1-ACCA-E536AAF4C85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4776F2-6B72-4526-8F87-4938D876DD15}" type="doc">
      <dgm:prSet loTypeId="urn:microsoft.com/office/officeart/2009/3/layout/Pie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A5858C-F840-4896-B18B-C018DA3DF748}">
      <dgm:prSet phldrT="[Text]"/>
      <dgm:spPr/>
      <dgm:t>
        <a:bodyPr/>
        <a:lstStyle/>
        <a:p>
          <a:r>
            <a:rPr lang="en-US" b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HEIs</a:t>
          </a:r>
          <a:endParaRPr lang="en-US" dirty="0"/>
        </a:p>
      </dgm:t>
    </dgm:pt>
    <dgm:pt modelId="{10AEA2B7-6C84-4F70-A1BF-39CFB4E540F0}" type="parTrans" cxnId="{0AE48546-8B16-4C60-999B-F341675A9B89}">
      <dgm:prSet/>
      <dgm:spPr/>
      <dgm:t>
        <a:bodyPr/>
        <a:lstStyle/>
        <a:p>
          <a:endParaRPr lang="en-US"/>
        </a:p>
      </dgm:t>
    </dgm:pt>
    <dgm:pt modelId="{2CFE64F0-2539-4FB9-BF1A-9571E26AFCB3}" type="sibTrans" cxnId="{0AE48546-8B16-4C60-999B-F341675A9B89}">
      <dgm:prSet/>
      <dgm:spPr/>
      <dgm:t>
        <a:bodyPr/>
        <a:lstStyle/>
        <a:p>
          <a:endParaRPr lang="en-US"/>
        </a:p>
      </dgm:t>
    </dgm:pt>
    <dgm:pt modelId="{8FD07C35-6CB4-46AF-9E73-55E11718586B}">
      <dgm:prSet phldrT="[Text]"/>
      <dgm:spPr/>
      <dgm:t>
        <a:bodyPr/>
        <a:lstStyle/>
        <a:p>
          <a:r>
            <a:rPr lang="en-US" dirty="0" smtClean="0"/>
            <a:t>Target groups</a:t>
          </a:r>
          <a:endParaRPr lang="en-US" dirty="0"/>
        </a:p>
      </dgm:t>
    </dgm:pt>
    <dgm:pt modelId="{D25A1D2B-AC33-4992-AAB1-4409C80500D0}" type="parTrans" cxnId="{A30CDBF4-8375-45C0-8BC9-9547D16918C5}">
      <dgm:prSet/>
      <dgm:spPr/>
      <dgm:t>
        <a:bodyPr/>
        <a:lstStyle/>
        <a:p>
          <a:endParaRPr lang="en-US"/>
        </a:p>
      </dgm:t>
    </dgm:pt>
    <dgm:pt modelId="{2DA39C73-4631-41F3-8796-87E976FC8448}" type="sibTrans" cxnId="{A30CDBF4-8375-45C0-8BC9-9547D16918C5}">
      <dgm:prSet/>
      <dgm:spPr/>
      <dgm:t>
        <a:bodyPr/>
        <a:lstStyle/>
        <a:p>
          <a:endParaRPr lang="en-US"/>
        </a:p>
      </dgm:t>
    </dgm:pt>
    <dgm:pt modelId="{97C1AD53-8492-43C9-82A6-07E57DB09ED6}">
      <dgm:prSet/>
      <dgm:spPr/>
      <dgm:t>
        <a:bodyPr/>
        <a:lstStyle/>
        <a:p>
          <a:r>
            <a:rPr lang="en-US" b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National</a:t>
          </a:r>
          <a:r>
            <a:rPr lang="en-US" b="1" baseline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Ministry </a:t>
          </a:r>
          <a:r>
            <a:rPr lang="en-US" b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for </a:t>
          </a:r>
          <a:r>
            <a:rPr lang="en-GB" b="1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higher education (HE)</a:t>
          </a:r>
          <a:endParaRPr lang="en-US" b="1" dirty="0" smtClean="0">
            <a:solidFill>
              <a:schemeClr val="dk1"/>
            </a:solidFill>
            <a:latin typeface="+mn-lt"/>
            <a:ea typeface="+mn-ea"/>
            <a:cs typeface="+mn-cs"/>
          </a:endParaRPr>
        </a:p>
      </dgm:t>
    </dgm:pt>
    <dgm:pt modelId="{E2F4E70D-AC67-47D7-BDC0-D5BD15189619}" type="parTrans" cxnId="{30F34DE9-B785-4622-B16D-7813C16E281E}">
      <dgm:prSet/>
      <dgm:spPr/>
      <dgm:t>
        <a:bodyPr/>
        <a:lstStyle/>
        <a:p>
          <a:endParaRPr lang="en-US"/>
        </a:p>
      </dgm:t>
    </dgm:pt>
    <dgm:pt modelId="{692F6621-5EFD-442D-ABB6-FC78B81940FB}" type="sibTrans" cxnId="{30F34DE9-B785-4622-B16D-7813C16E281E}">
      <dgm:prSet/>
      <dgm:spPr/>
      <dgm:t>
        <a:bodyPr/>
        <a:lstStyle/>
        <a:p>
          <a:endParaRPr lang="en-US"/>
        </a:p>
      </dgm:t>
    </dgm:pt>
    <dgm:pt modelId="{15CE9E11-DC3D-4DF6-8B23-9B647247250F}">
      <dgm:prSet/>
      <dgm:spPr/>
      <dgm:t>
        <a:bodyPr/>
        <a:lstStyle/>
        <a:p>
          <a:pPr rtl="0"/>
          <a:r>
            <a:rPr lang="en-US" b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Research institutions</a:t>
          </a:r>
        </a:p>
      </dgm:t>
    </dgm:pt>
    <dgm:pt modelId="{001D5ADD-CB13-4FFA-B418-8A743EB53046}" type="parTrans" cxnId="{5321C00B-135C-42A5-AF85-D6ACFFF802D2}">
      <dgm:prSet/>
      <dgm:spPr/>
      <dgm:t>
        <a:bodyPr/>
        <a:lstStyle/>
        <a:p>
          <a:endParaRPr lang="en-US"/>
        </a:p>
      </dgm:t>
    </dgm:pt>
    <dgm:pt modelId="{CACA0FB9-A5BD-4563-B709-110584C030A4}" type="sibTrans" cxnId="{5321C00B-135C-42A5-AF85-D6ACFFF802D2}">
      <dgm:prSet/>
      <dgm:spPr/>
      <dgm:t>
        <a:bodyPr/>
        <a:lstStyle/>
        <a:p>
          <a:endParaRPr lang="en-US"/>
        </a:p>
      </dgm:t>
    </dgm:pt>
    <dgm:pt modelId="{AAE5168F-C98A-4160-9FEC-719C4C51DF06}">
      <dgm:prSet/>
      <dgm:spPr/>
      <dgm:t>
        <a:bodyPr/>
        <a:lstStyle/>
        <a:p>
          <a:pPr rtl="0"/>
          <a:r>
            <a:rPr lang="en-US" b="0" smtClean="0">
              <a:solidFill>
                <a:schemeClr val="dk1"/>
              </a:solidFill>
              <a:latin typeface="+mn-lt"/>
              <a:ea typeface="+mn-ea"/>
              <a:cs typeface="+mn-cs"/>
            </a:rPr>
            <a:t>Other relevant</a:t>
          </a:r>
          <a:r>
            <a:rPr lang="en-US" b="0" baseline="0" smtClean="0">
              <a:solidFill>
                <a:schemeClr val="dk1"/>
              </a:solidFill>
              <a:latin typeface="+mn-lt"/>
              <a:ea typeface="+mn-ea"/>
              <a:cs typeface="+mn-cs"/>
            </a:rPr>
            <a:t> authorities and stakeholders in the field of HE</a:t>
          </a:r>
          <a:endParaRPr lang="en-US" b="0" dirty="0" smtClean="0">
            <a:solidFill>
              <a:schemeClr val="dk1"/>
            </a:solidFill>
            <a:latin typeface="+mn-lt"/>
            <a:ea typeface="+mn-ea"/>
            <a:cs typeface="+mn-cs"/>
          </a:endParaRPr>
        </a:p>
      </dgm:t>
    </dgm:pt>
    <dgm:pt modelId="{A907B122-A867-4C78-96B9-9FBD83B209BB}" type="parTrans" cxnId="{0C1D24F9-81A3-457B-854B-2CC0CBB9BA83}">
      <dgm:prSet/>
      <dgm:spPr/>
      <dgm:t>
        <a:bodyPr/>
        <a:lstStyle/>
        <a:p>
          <a:endParaRPr lang="en-US"/>
        </a:p>
      </dgm:t>
    </dgm:pt>
    <dgm:pt modelId="{842C390A-AFC0-4483-8BB6-E4FA4A51FC3C}" type="sibTrans" cxnId="{0C1D24F9-81A3-457B-854B-2CC0CBB9BA83}">
      <dgm:prSet/>
      <dgm:spPr/>
      <dgm:t>
        <a:bodyPr/>
        <a:lstStyle/>
        <a:p>
          <a:endParaRPr lang="en-US"/>
        </a:p>
      </dgm:t>
    </dgm:pt>
    <dgm:pt modelId="{01634D22-BBFD-4E81-B656-D773AA65A871}" type="pres">
      <dgm:prSet presAssocID="{414776F2-6B72-4526-8F87-4938D876DD1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3336C77-B75E-4248-BBB7-FAA97627D8D6}" type="pres">
      <dgm:prSet presAssocID="{8FD07C35-6CB4-46AF-9E73-55E11718586B}" presName="ParentComposite" presStyleCnt="0"/>
      <dgm:spPr/>
    </dgm:pt>
    <dgm:pt modelId="{664312E1-ED8A-4C9F-8025-5AA700833FB5}" type="pres">
      <dgm:prSet presAssocID="{8FD07C35-6CB4-46AF-9E73-55E11718586B}" presName="Chord" presStyleLbl="bgShp" presStyleIdx="0" presStyleCnt="1"/>
      <dgm:spPr/>
    </dgm:pt>
    <dgm:pt modelId="{A3C35D8D-8DAC-4DC1-BF59-E8CB062D2E8D}" type="pres">
      <dgm:prSet presAssocID="{8FD07C35-6CB4-46AF-9E73-55E11718586B}" presName="Pie" presStyleLbl="alignNode1" presStyleIdx="0" presStyleCnt="1"/>
      <dgm:spPr/>
    </dgm:pt>
    <dgm:pt modelId="{BF1DCFE2-F852-476E-AA00-57F12F7D2819}" type="pres">
      <dgm:prSet presAssocID="{8FD07C35-6CB4-46AF-9E73-55E11718586B}" presName="Paren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88214-080B-40C3-A5D1-1243C464656B}" type="pres">
      <dgm:prSet presAssocID="{2CFE64F0-2539-4FB9-BF1A-9571E26AFCB3}" presName="negSibTrans" presStyleCnt="0"/>
      <dgm:spPr/>
    </dgm:pt>
    <dgm:pt modelId="{9A3A8C9D-4F66-4FDB-8CF5-4B21F4D2F4F3}" type="pres">
      <dgm:prSet presAssocID="{8FD07C35-6CB4-46AF-9E73-55E11718586B}" presName="composite" presStyleCnt="0"/>
      <dgm:spPr/>
    </dgm:pt>
    <dgm:pt modelId="{A1B926CD-A1FD-48D9-BA46-915589473097}" type="pres">
      <dgm:prSet presAssocID="{8FD07C35-6CB4-46AF-9E73-55E11718586B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82BFF3-401E-41E9-BD03-E8819AFA3082}" type="presOf" srcId="{95A5858C-F840-4896-B18B-C018DA3DF748}" destId="{A1B926CD-A1FD-48D9-BA46-915589473097}" srcOrd="0" destOrd="0" presId="urn:microsoft.com/office/officeart/2009/3/layout/PieProcess"/>
    <dgm:cxn modelId="{E6E16F58-AC0D-4BDC-B09E-561E0A8F098F}" type="presOf" srcId="{AAE5168F-C98A-4160-9FEC-719C4C51DF06}" destId="{A1B926CD-A1FD-48D9-BA46-915589473097}" srcOrd="0" destOrd="3" presId="urn:microsoft.com/office/officeart/2009/3/layout/PieProcess"/>
    <dgm:cxn modelId="{9AF44307-BF11-43A4-93DF-67048958EE30}" type="presOf" srcId="{15CE9E11-DC3D-4DF6-8B23-9B647247250F}" destId="{A1B926CD-A1FD-48D9-BA46-915589473097}" srcOrd="0" destOrd="2" presId="urn:microsoft.com/office/officeart/2009/3/layout/PieProcess"/>
    <dgm:cxn modelId="{A30CDBF4-8375-45C0-8BC9-9547D16918C5}" srcId="{414776F2-6B72-4526-8F87-4938D876DD15}" destId="{8FD07C35-6CB4-46AF-9E73-55E11718586B}" srcOrd="0" destOrd="0" parTransId="{D25A1D2B-AC33-4992-AAB1-4409C80500D0}" sibTransId="{2DA39C73-4631-41F3-8796-87E976FC8448}"/>
    <dgm:cxn modelId="{2D7B046A-2644-458B-AC68-A945D0D17D39}" type="presOf" srcId="{414776F2-6B72-4526-8F87-4938D876DD15}" destId="{01634D22-BBFD-4E81-B656-D773AA65A871}" srcOrd="0" destOrd="0" presId="urn:microsoft.com/office/officeart/2009/3/layout/PieProcess"/>
    <dgm:cxn modelId="{87A5272F-D1A1-4B9D-B73E-23866312E0FB}" type="presOf" srcId="{97C1AD53-8492-43C9-82A6-07E57DB09ED6}" destId="{A1B926CD-A1FD-48D9-BA46-915589473097}" srcOrd="0" destOrd="1" presId="urn:microsoft.com/office/officeart/2009/3/layout/PieProcess"/>
    <dgm:cxn modelId="{30F34DE9-B785-4622-B16D-7813C16E281E}" srcId="{8FD07C35-6CB4-46AF-9E73-55E11718586B}" destId="{97C1AD53-8492-43C9-82A6-07E57DB09ED6}" srcOrd="1" destOrd="0" parTransId="{E2F4E70D-AC67-47D7-BDC0-D5BD15189619}" sibTransId="{692F6621-5EFD-442D-ABB6-FC78B81940FB}"/>
    <dgm:cxn modelId="{0C1D24F9-81A3-457B-854B-2CC0CBB9BA83}" srcId="{8FD07C35-6CB4-46AF-9E73-55E11718586B}" destId="{AAE5168F-C98A-4160-9FEC-719C4C51DF06}" srcOrd="3" destOrd="0" parTransId="{A907B122-A867-4C78-96B9-9FBD83B209BB}" sibTransId="{842C390A-AFC0-4483-8BB6-E4FA4A51FC3C}"/>
    <dgm:cxn modelId="{0AE48546-8B16-4C60-999B-F341675A9B89}" srcId="{8FD07C35-6CB4-46AF-9E73-55E11718586B}" destId="{95A5858C-F840-4896-B18B-C018DA3DF748}" srcOrd="0" destOrd="0" parTransId="{10AEA2B7-6C84-4F70-A1BF-39CFB4E540F0}" sibTransId="{2CFE64F0-2539-4FB9-BF1A-9571E26AFCB3}"/>
    <dgm:cxn modelId="{3407E9FA-CA6C-48DC-B67A-464AFFBF6092}" type="presOf" srcId="{8FD07C35-6CB4-46AF-9E73-55E11718586B}" destId="{BF1DCFE2-F852-476E-AA00-57F12F7D2819}" srcOrd="0" destOrd="0" presId="urn:microsoft.com/office/officeart/2009/3/layout/PieProcess"/>
    <dgm:cxn modelId="{5321C00B-135C-42A5-AF85-D6ACFFF802D2}" srcId="{8FD07C35-6CB4-46AF-9E73-55E11718586B}" destId="{15CE9E11-DC3D-4DF6-8B23-9B647247250F}" srcOrd="2" destOrd="0" parTransId="{001D5ADD-CB13-4FFA-B418-8A743EB53046}" sibTransId="{CACA0FB9-A5BD-4563-B709-110584C030A4}"/>
    <dgm:cxn modelId="{0CF9979D-4AB3-4821-A0EC-0EC93146EDCE}" type="presParOf" srcId="{01634D22-BBFD-4E81-B656-D773AA65A871}" destId="{A3336C77-B75E-4248-BBB7-FAA97627D8D6}" srcOrd="0" destOrd="0" presId="urn:microsoft.com/office/officeart/2009/3/layout/PieProcess"/>
    <dgm:cxn modelId="{7E9F6ECF-4FEC-440A-B1D6-CF8FA644DCC3}" type="presParOf" srcId="{A3336C77-B75E-4248-BBB7-FAA97627D8D6}" destId="{664312E1-ED8A-4C9F-8025-5AA700833FB5}" srcOrd="0" destOrd="0" presId="urn:microsoft.com/office/officeart/2009/3/layout/PieProcess"/>
    <dgm:cxn modelId="{4FC7E3ED-4D87-4000-93F0-588FFC731CC1}" type="presParOf" srcId="{A3336C77-B75E-4248-BBB7-FAA97627D8D6}" destId="{A3C35D8D-8DAC-4DC1-BF59-E8CB062D2E8D}" srcOrd="1" destOrd="0" presId="urn:microsoft.com/office/officeart/2009/3/layout/PieProcess"/>
    <dgm:cxn modelId="{6ECF3B49-9851-465A-A49E-42EADB71E7DA}" type="presParOf" srcId="{A3336C77-B75E-4248-BBB7-FAA97627D8D6}" destId="{BF1DCFE2-F852-476E-AA00-57F12F7D2819}" srcOrd="2" destOrd="0" presId="urn:microsoft.com/office/officeart/2009/3/layout/PieProcess"/>
    <dgm:cxn modelId="{E5C385A1-62E6-4541-95EE-EDA94D24B171}" type="presParOf" srcId="{01634D22-BBFD-4E81-B656-D773AA65A871}" destId="{05B88214-080B-40C3-A5D1-1243C464656B}" srcOrd="1" destOrd="0" presId="urn:microsoft.com/office/officeart/2009/3/layout/PieProcess"/>
    <dgm:cxn modelId="{F52140E1-A23B-4A6E-BBC1-9546AD579CFE}" type="presParOf" srcId="{01634D22-BBFD-4E81-B656-D773AA65A871}" destId="{9A3A8C9D-4F66-4FDB-8CF5-4B21F4D2F4F3}" srcOrd="2" destOrd="0" presId="urn:microsoft.com/office/officeart/2009/3/layout/PieProcess"/>
    <dgm:cxn modelId="{8FAE94B7-2CA7-48A3-ADAA-38FDAFDA0F98}" type="presParOf" srcId="{9A3A8C9D-4F66-4FDB-8CF5-4B21F4D2F4F3}" destId="{A1B926CD-A1FD-48D9-BA46-915589473097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014E01-A979-4303-ABA8-B5CCF4D2317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E1F28B-528F-41AC-83AB-116584A7E35F}">
      <dgm:prSet phldrT="[Text]" custT="1"/>
      <dgm:spPr/>
      <dgm:t>
        <a:bodyPr/>
        <a:lstStyle/>
        <a:p>
          <a:r>
            <a:rPr lang="en-GB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Mutual learning between public authorities of the countries involved</a:t>
          </a:r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0F0B53-725F-4F1F-A3DC-E40F83B57E64}" type="parTrans" cxnId="{5A6C5BB0-A812-4835-A959-FB905FFACAEE}">
      <dgm:prSet/>
      <dgm:spPr/>
      <dgm:t>
        <a:bodyPr/>
        <a:lstStyle/>
        <a:p>
          <a:endParaRPr lang="en-GB" sz="14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F0339-C111-49F2-8EE0-4EBA2ADDC9F3}" type="sibTrans" cxnId="{5A6C5BB0-A812-4835-A959-FB905FFACAEE}">
      <dgm:prSet/>
      <dgm:spPr/>
      <dgm:t>
        <a:bodyPr/>
        <a:lstStyle/>
        <a:p>
          <a:endParaRPr lang="en-GB" sz="14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62D71-E2C4-43C3-B7CF-AB61B5B34BA4}">
      <dgm:prSet custT="1"/>
      <dgm:spPr/>
      <dgm:t>
        <a:bodyPr/>
        <a:lstStyle/>
        <a:p>
          <a:r>
            <a:rPr lang="en-GB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Promote inclusive Higher Education systems</a:t>
          </a:r>
        </a:p>
      </dgm:t>
    </dgm:pt>
    <dgm:pt modelId="{C36EBC11-13EF-4FCB-8901-96BA6BB4173C}" type="parTrans" cxnId="{AB3E0D17-EA8D-47CD-8CD3-5BAB7732A669}">
      <dgm:prSet/>
      <dgm:spPr/>
      <dgm:t>
        <a:bodyPr/>
        <a:lstStyle/>
        <a:p>
          <a:endParaRPr lang="en-GB" sz="14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670F27-CC79-44D1-969D-7B6EC2968829}" type="sibTrans" cxnId="{AB3E0D17-EA8D-47CD-8CD3-5BAB7732A669}">
      <dgm:prSet/>
      <dgm:spPr/>
      <dgm:t>
        <a:bodyPr/>
        <a:lstStyle/>
        <a:p>
          <a:endParaRPr lang="en-GB" sz="14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BCC47-2102-4A6F-B8BA-316CC402AC6A}">
      <dgm:prSet custT="1"/>
      <dgm:spPr/>
      <dgm:t>
        <a:bodyPr/>
        <a:lstStyle/>
        <a:p>
          <a:r>
            <a:rPr lang="en-GB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Increase capacities of bodies in charge of Higher Education</a:t>
          </a:r>
        </a:p>
      </dgm:t>
    </dgm:pt>
    <dgm:pt modelId="{B4436F37-C8E6-4E5E-A6B7-00567403B1CF}" type="parTrans" cxnId="{FEA461C9-1931-48DF-AAA9-CC533DAE7CEB}">
      <dgm:prSet/>
      <dgm:spPr/>
      <dgm:t>
        <a:bodyPr/>
        <a:lstStyle/>
        <a:p>
          <a:endParaRPr lang="en-GB" sz="14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20374-4F7B-4D73-A89B-099C4D24C453}" type="sibTrans" cxnId="{FEA461C9-1931-48DF-AAA9-CC533DAE7CEB}">
      <dgm:prSet/>
      <dgm:spPr/>
      <dgm:t>
        <a:bodyPr/>
        <a:lstStyle/>
        <a:p>
          <a:endParaRPr lang="en-GB" sz="14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D15DDC-4652-4941-A51B-FF69E71E6729}">
      <dgm:prSet custT="1"/>
      <dgm:spPr/>
      <dgm:t>
        <a:bodyPr/>
        <a:lstStyle/>
        <a:p>
          <a:r>
            <a:rPr lang="en-GB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Identify synergies with ongoing EU initiatives</a:t>
          </a:r>
        </a:p>
      </dgm:t>
    </dgm:pt>
    <dgm:pt modelId="{92AA9B5A-50AE-4D3A-9F63-2BD5806FF4BA}" type="parTrans" cxnId="{B1B26D02-DE32-4907-822D-86351F71C7F6}">
      <dgm:prSet/>
      <dgm:spPr/>
      <dgm:t>
        <a:bodyPr/>
        <a:lstStyle/>
        <a:p>
          <a:endParaRPr lang="en-GB" sz="14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BA01B3-D060-42B4-B944-CE68E05B2A1F}" type="sibTrans" cxnId="{B1B26D02-DE32-4907-822D-86351F71C7F6}">
      <dgm:prSet/>
      <dgm:spPr/>
      <dgm:t>
        <a:bodyPr/>
        <a:lstStyle/>
        <a:p>
          <a:endParaRPr lang="en-GB" sz="14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08AB40-ED04-4546-8738-6C536511961F}">
      <dgm:prSet custT="1"/>
      <dgm:spPr/>
      <dgm:t>
        <a:bodyPr/>
        <a:lstStyle/>
        <a:p>
          <a:r>
            <a:rPr lang="en-GB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Foster national ownership</a:t>
          </a:r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6448F3-3C14-4D9E-A7F7-C2120B25E503}" type="parTrans" cxnId="{44452941-42E0-4B78-B308-BC3B18B671AC}">
      <dgm:prSet/>
      <dgm:spPr/>
      <dgm:t>
        <a:bodyPr/>
        <a:lstStyle/>
        <a:p>
          <a:endParaRPr lang="en-GB" sz="14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A08EA-B75C-4B98-94DD-71306E83C420}" type="sibTrans" cxnId="{44452941-42E0-4B78-B308-BC3B18B671AC}">
      <dgm:prSet/>
      <dgm:spPr/>
      <dgm:t>
        <a:bodyPr/>
        <a:lstStyle/>
        <a:p>
          <a:endParaRPr lang="en-GB" sz="14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0A664-AAEA-4B55-8BCB-467AC607FCE9}">
      <dgm:prSet custT="1"/>
      <dgm:spPr/>
      <dgm:t>
        <a:bodyPr/>
        <a:lstStyle/>
        <a:p>
          <a:r>
            <a:rPr lang="en-GB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Efficient and effective policy making</a:t>
          </a:r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337452-770C-4395-B12B-0AB829FEC8B6}" type="parTrans" cxnId="{F03E8E81-0E0A-45CA-8AB1-32ABB0FE3A09}">
      <dgm:prSet/>
      <dgm:spPr/>
      <dgm:t>
        <a:bodyPr/>
        <a:lstStyle/>
        <a:p>
          <a:endParaRPr lang="en-GB" sz="14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9C1414-5904-459F-8058-9967BA0D8098}" type="sibTrans" cxnId="{F03E8E81-0E0A-45CA-8AB1-32ABB0FE3A09}">
      <dgm:prSet/>
      <dgm:spPr/>
      <dgm:t>
        <a:bodyPr/>
        <a:lstStyle/>
        <a:p>
          <a:endParaRPr lang="en-GB" sz="14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38D61-10DF-4882-A8D0-CE2C86EC9C6F}">
      <dgm:prSet custT="1"/>
      <dgm:spPr/>
      <dgm:t>
        <a:bodyPr/>
        <a:lstStyle/>
        <a:p>
          <a:r>
            <a:rPr lang="en-GB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Foster common regional strategies in Higher Education</a:t>
          </a:r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15338-3CBB-4C82-9AE7-3473C63CD474}" type="parTrans" cxnId="{6D8DE2CB-954D-43D9-9E79-9134BE8C81A3}">
      <dgm:prSet/>
      <dgm:spPr/>
      <dgm:t>
        <a:bodyPr/>
        <a:lstStyle/>
        <a:p>
          <a:endParaRPr lang="en-GB" sz="14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A76EA4-8AF1-4390-854B-51862F7316E1}" type="sibTrans" cxnId="{6D8DE2CB-954D-43D9-9E79-9134BE8C81A3}">
      <dgm:prSet/>
      <dgm:spPr/>
      <dgm:t>
        <a:bodyPr/>
        <a:lstStyle/>
        <a:p>
          <a:endParaRPr lang="en-GB" sz="14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8CC62-FD12-42FC-A8ED-F9B4851A0540}">
      <dgm:prSet custT="1"/>
      <dgm:spPr/>
      <dgm:t>
        <a:bodyPr/>
        <a:lstStyle/>
        <a:p>
          <a:r>
            <a:rPr lang="en-GB" sz="1600" noProof="0" dirty="0" smtClean="0">
              <a:latin typeface="Arial" panose="020B0604020202020204" pitchFamily="34" charset="0"/>
              <a:cs typeface="Arial" panose="020B0604020202020204" pitchFamily="34" charset="0"/>
            </a:rPr>
            <a:t>Introduction of funding mechanisms</a:t>
          </a:r>
          <a:endParaRPr lang="en-GB" sz="16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F33DFE-1B0B-4BD2-9A3B-3C78BF5903A9}" type="parTrans" cxnId="{60EC8A20-9489-4750-9141-1B1D420EF6DE}">
      <dgm:prSet/>
      <dgm:spPr/>
      <dgm:t>
        <a:bodyPr/>
        <a:lstStyle/>
        <a:p>
          <a:endParaRPr lang="en-GB" sz="14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1D8BD0-3F28-4A71-B1AE-EF6C44A11E54}" type="sibTrans" cxnId="{60EC8A20-9489-4750-9141-1B1D420EF6DE}">
      <dgm:prSet/>
      <dgm:spPr/>
      <dgm:t>
        <a:bodyPr/>
        <a:lstStyle/>
        <a:p>
          <a:endParaRPr lang="en-GB" sz="1400" noProof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1D180-AAB1-48F5-BB75-195BAA71D582}" type="pres">
      <dgm:prSet presAssocID="{AB014E01-A979-4303-ABA8-B5CCF4D231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50A8A-8CA5-413B-B6F5-257BF92578BE}" type="pres">
      <dgm:prSet presAssocID="{89E1F28B-528F-41AC-83AB-116584A7E35F}" presName="node" presStyleLbl="node1" presStyleIdx="0" presStyleCnt="8" custScaleX="101719" custScaleY="141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9D8C2-81F8-4E1D-8A32-EDC39BF8A657}" type="pres">
      <dgm:prSet presAssocID="{AE8F0339-C111-49F2-8EE0-4EBA2ADDC9F3}" presName="sibTrans" presStyleCnt="0"/>
      <dgm:spPr/>
      <dgm:t>
        <a:bodyPr/>
        <a:lstStyle/>
        <a:p>
          <a:endParaRPr lang="en-US"/>
        </a:p>
      </dgm:t>
    </dgm:pt>
    <dgm:pt modelId="{0867DD22-3A6F-4AAD-A809-055ABB90CD22}" type="pres">
      <dgm:prSet presAssocID="{05762D71-E2C4-43C3-B7CF-AB61B5B34BA4}" presName="node" presStyleLbl="node1" presStyleIdx="1" presStyleCnt="8" custScaleX="102150" custScaleY="141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9D631-D56E-4B10-988C-AB4C22FCF262}" type="pres">
      <dgm:prSet presAssocID="{43670F27-CC79-44D1-969D-7B6EC2968829}" presName="sibTrans" presStyleCnt="0"/>
      <dgm:spPr/>
      <dgm:t>
        <a:bodyPr/>
        <a:lstStyle/>
        <a:p>
          <a:endParaRPr lang="en-US"/>
        </a:p>
      </dgm:t>
    </dgm:pt>
    <dgm:pt modelId="{928BEDF9-6347-4E12-9342-539B513FF3FF}" type="pres">
      <dgm:prSet presAssocID="{AF6BCC47-2102-4A6F-B8BA-316CC402AC6A}" presName="node" presStyleLbl="node1" presStyleIdx="2" presStyleCnt="8" custScaleX="102804" custScaleY="142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42A43-970F-4DFF-889C-57A6BE3D9F71}" type="pres">
      <dgm:prSet presAssocID="{49220374-4F7B-4D73-A89B-099C4D24C453}" presName="sibTrans" presStyleCnt="0"/>
      <dgm:spPr/>
      <dgm:t>
        <a:bodyPr/>
        <a:lstStyle/>
        <a:p>
          <a:endParaRPr lang="en-US"/>
        </a:p>
      </dgm:t>
    </dgm:pt>
    <dgm:pt modelId="{C0820F20-493A-45FB-B2FD-D6FCDBC1B112}" type="pres">
      <dgm:prSet presAssocID="{14D15DDC-4652-4941-A51B-FF69E71E6729}" presName="node" presStyleLbl="node1" presStyleIdx="3" presStyleCnt="8" custScaleX="103688" custScaleY="144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36329-F46E-4D12-BA2D-03A1161D1AC2}" type="pres">
      <dgm:prSet presAssocID="{19BA01B3-D060-42B4-B944-CE68E05B2A1F}" presName="sibTrans" presStyleCnt="0"/>
      <dgm:spPr/>
      <dgm:t>
        <a:bodyPr/>
        <a:lstStyle/>
        <a:p>
          <a:endParaRPr lang="en-US"/>
        </a:p>
      </dgm:t>
    </dgm:pt>
    <dgm:pt modelId="{824E19D1-9A35-49DE-A377-BC00D90FA8C9}" type="pres">
      <dgm:prSet presAssocID="{4908AB40-ED04-4546-8738-6C536511961F}" presName="node" presStyleLbl="node1" presStyleIdx="4" presStyleCnt="8" custScaleX="103688" custScaleY="144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D3995-D68A-4277-A8CD-138D749839FD}" type="pres">
      <dgm:prSet presAssocID="{FFDA08EA-B75C-4B98-94DD-71306E83C420}" presName="sibTrans" presStyleCnt="0"/>
      <dgm:spPr/>
      <dgm:t>
        <a:bodyPr/>
        <a:lstStyle/>
        <a:p>
          <a:endParaRPr lang="en-US"/>
        </a:p>
      </dgm:t>
    </dgm:pt>
    <dgm:pt modelId="{C28BDC38-12FA-457B-A2C9-C94F0E25EFA4}" type="pres">
      <dgm:prSet presAssocID="{DC50A664-AAEA-4B55-8BCB-467AC607FCE9}" presName="node" presStyleLbl="node1" presStyleIdx="5" presStyleCnt="8" custScaleX="103688" custScaleY="144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A5366-FE81-4F68-B1E3-2A062E6FEFE3}" type="pres">
      <dgm:prSet presAssocID="{FD9C1414-5904-459F-8058-9967BA0D8098}" presName="sibTrans" presStyleCnt="0"/>
      <dgm:spPr/>
      <dgm:t>
        <a:bodyPr/>
        <a:lstStyle/>
        <a:p>
          <a:endParaRPr lang="en-US"/>
        </a:p>
      </dgm:t>
    </dgm:pt>
    <dgm:pt modelId="{7A2CDEC2-F587-443D-8B4A-5C732CD42422}" type="pres">
      <dgm:prSet presAssocID="{42D38D61-10DF-4882-A8D0-CE2C86EC9C6F}" presName="node" presStyleLbl="node1" presStyleIdx="6" presStyleCnt="8" custScaleX="103912" custScaleY="144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46C1C-5F2D-4E1E-9EA7-D698C4CE9A86}" type="pres">
      <dgm:prSet presAssocID="{FDA76EA4-8AF1-4390-854B-51862F7316E1}" presName="sibTrans" presStyleCnt="0"/>
      <dgm:spPr/>
      <dgm:t>
        <a:bodyPr/>
        <a:lstStyle/>
        <a:p>
          <a:endParaRPr lang="en-US"/>
        </a:p>
      </dgm:t>
    </dgm:pt>
    <dgm:pt modelId="{86BEA413-0B72-487C-B1DF-D2236A5B1559}" type="pres">
      <dgm:prSet presAssocID="{07E8CC62-FD12-42FC-A8ED-F9B4851A0540}" presName="node" presStyleLbl="node1" presStyleIdx="7" presStyleCnt="8" custScaleX="105158" custScaleY="146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8DE2CB-954D-43D9-9E79-9134BE8C81A3}" srcId="{AB014E01-A979-4303-ABA8-B5CCF4D2317B}" destId="{42D38D61-10DF-4882-A8D0-CE2C86EC9C6F}" srcOrd="6" destOrd="0" parTransId="{FE415338-3CBB-4C82-9AE7-3473C63CD474}" sibTransId="{FDA76EA4-8AF1-4390-854B-51862F7316E1}"/>
    <dgm:cxn modelId="{5A6C5BB0-A812-4835-A959-FB905FFACAEE}" srcId="{AB014E01-A979-4303-ABA8-B5CCF4D2317B}" destId="{89E1F28B-528F-41AC-83AB-116584A7E35F}" srcOrd="0" destOrd="0" parTransId="{910F0B53-725F-4F1F-A3DC-E40F83B57E64}" sibTransId="{AE8F0339-C111-49F2-8EE0-4EBA2ADDC9F3}"/>
    <dgm:cxn modelId="{FEA461C9-1931-48DF-AAA9-CC533DAE7CEB}" srcId="{AB014E01-A979-4303-ABA8-B5CCF4D2317B}" destId="{AF6BCC47-2102-4A6F-B8BA-316CC402AC6A}" srcOrd="2" destOrd="0" parTransId="{B4436F37-C8E6-4E5E-A6B7-00567403B1CF}" sibTransId="{49220374-4F7B-4D73-A89B-099C4D24C453}"/>
    <dgm:cxn modelId="{81934347-3372-4EB0-9B7A-0DDC4D750E0B}" type="presOf" srcId="{89E1F28B-528F-41AC-83AB-116584A7E35F}" destId="{3E050A8A-8CA5-413B-B6F5-257BF92578BE}" srcOrd="0" destOrd="0" presId="urn:microsoft.com/office/officeart/2005/8/layout/default"/>
    <dgm:cxn modelId="{A0AD16AB-14E8-4BEF-B691-190F6F468201}" type="presOf" srcId="{14D15DDC-4652-4941-A51B-FF69E71E6729}" destId="{C0820F20-493A-45FB-B2FD-D6FCDBC1B112}" srcOrd="0" destOrd="0" presId="urn:microsoft.com/office/officeart/2005/8/layout/default"/>
    <dgm:cxn modelId="{22500413-4810-4D41-88ED-F6F194D925A9}" type="presOf" srcId="{42D38D61-10DF-4882-A8D0-CE2C86EC9C6F}" destId="{7A2CDEC2-F587-443D-8B4A-5C732CD42422}" srcOrd="0" destOrd="0" presId="urn:microsoft.com/office/officeart/2005/8/layout/default"/>
    <dgm:cxn modelId="{44452941-42E0-4B78-B308-BC3B18B671AC}" srcId="{AB014E01-A979-4303-ABA8-B5CCF4D2317B}" destId="{4908AB40-ED04-4546-8738-6C536511961F}" srcOrd="4" destOrd="0" parTransId="{7F6448F3-3C14-4D9E-A7F7-C2120B25E503}" sibTransId="{FFDA08EA-B75C-4B98-94DD-71306E83C420}"/>
    <dgm:cxn modelId="{60EC8A20-9489-4750-9141-1B1D420EF6DE}" srcId="{AB014E01-A979-4303-ABA8-B5CCF4D2317B}" destId="{07E8CC62-FD12-42FC-A8ED-F9B4851A0540}" srcOrd="7" destOrd="0" parTransId="{CEF33DFE-1B0B-4BD2-9A3B-3C78BF5903A9}" sibTransId="{2C1D8BD0-3F28-4A71-B1AE-EF6C44A11E54}"/>
    <dgm:cxn modelId="{8A10F1A8-2DF9-4D11-8362-33B6713D41BC}" type="presOf" srcId="{4908AB40-ED04-4546-8738-6C536511961F}" destId="{824E19D1-9A35-49DE-A377-BC00D90FA8C9}" srcOrd="0" destOrd="0" presId="urn:microsoft.com/office/officeart/2005/8/layout/default"/>
    <dgm:cxn modelId="{F03E8E81-0E0A-45CA-8AB1-32ABB0FE3A09}" srcId="{AB014E01-A979-4303-ABA8-B5CCF4D2317B}" destId="{DC50A664-AAEA-4B55-8BCB-467AC607FCE9}" srcOrd="5" destOrd="0" parTransId="{9C337452-770C-4395-B12B-0AB829FEC8B6}" sibTransId="{FD9C1414-5904-459F-8058-9967BA0D8098}"/>
    <dgm:cxn modelId="{F30ADD5C-D0BE-4680-98C5-FDEC1E17BA7C}" type="presOf" srcId="{07E8CC62-FD12-42FC-A8ED-F9B4851A0540}" destId="{86BEA413-0B72-487C-B1DF-D2236A5B1559}" srcOrd="0" destOrd="0" presId="urn:microsoft.com/office/officeart/2005/8/layout/default"/>
    <dgm:cxn modelId="{B1B26D02-DE32-4907-822D-86351F71C7F6}" srcId="{AB014E01-A979-4303-ABA8-B5CCF4D2317B}" destId="{14D15DDC-4652-4941-A51B-FF69E71E6729}" srcOrd="3" destOrd="0" parTransId="{92AA9B5A-50AE-4D3A-9F63-2BD5806FF4BA}" sibTransId="{19BA01B3-D060-42B4-B944-CE68E05B2A1F}"/>
    <dgm:cxn modelId="{0FD7FB87-8720-42E3-8D7E-B5DD7FC40035}" type="presOf" srcId="{DC50A664-AAEA-4B55-8BCB-467AC607FCE9}" destId="{C28BDC38-12FA-457B-A2C9-C94F0E25EFA4}" srcOrd="0" destOrd="0" presId="urn:microsoft.com/office/officeart/2005/8/layout/default"/>
    <dgm:cxn modelId="{269A1B78-F58D-4279-8BE5-4D7437D39745}" type="presOf" srcId="{AF6BCC47-2102-4A6F-B8BA-316CC402AC6A}" destId="{928BEDF9-6347-4E12-9342-539B513FF3FF}" srcOrd="0" destOrd="0" presId="urn:microsoft.com/office/officeart/2005/8/layout/default"/>
    <dgm:cxn modelId="{AB3E0D17-EA8D-47CD-8CD3-5BAB7732A669}" srcId="{AB014E01-A979-4303-ABA8-B5CCF4D2317B}" destId="{05762D71-E2C4-43C3-B7CF-AB61B5B34BA4}" srcOrd="1" destOrd="0" parTransId="{C36EBC11-13EF-4FCB-8901-96BA6BB4173C}" sibTransId="{43670F27-CC79-44D1-969D-7B6EC2968829}"/>
    <dgm:cxn modelId="{1243E36F-12A3-41D3-9377-10602A625D36}" type="presOf" srcId="{AB014E01-A979-4303-ABA8-B5CCF4D2317B}" destId="{0BE1D180-AAB1-48F5-BB75-195BAA71D582}" srcOrd="0" destOrd="0" presId="urn:microsoft.com/office/officeart/2005/8/layout/default"/>
    <dgm:cxn modelId="{DBA561A6-BAC3-4D02-A44C-ECF632EF006E}" type="presOf" srcId="{05762D71-E2C4-43C3-B7CF-AB61B5B34BA4}" destId="{0867DD22-3A6F-4AAD-A809-055ABB90CD22}" srcOrd="0" destOrd="0" presId="urn:microsoft.com/office/officeart/2005/8/layout/default"/>
    <dgm:cxn modelId="{27EDE66D-E230-42BB-A4ED-7CBE57B72531}" type="presParOf" srcId="{0BE1D180-AAB1-48F5-BB75-195BAA71D582}" destId="{3E050A8A-8CA5-413B-B6F5-257BF92578BE}" srcOrd="0" destOrd="0" presId="urn:microsoft.com/office/officeart/2005/8/layout/default"/>
    <dgm:cxn modelId="{419D2AA8-D5C3-4728-B24A-788455B16437}" type="presParOf" srcId="{0BE1D180-AAB1-48F5-BB75-195BAA71D582}" destId="{35E9D8C2-81F8-4E1D-8A32-EDC39BF8A657}" srcOrd="1" destOrd="0" presId="urn:microsoft.com/office/officeart/2005/8/layout/default"/>
    <dgm:cxn modelId="{4EF35540-DECB-4166-8BE2-58224F07924E}" type="presParOf" srcId="{0BE1D180-AAB1-48F5-BB75-195BAA71D582}" destId="{0867DD22-3A6F-4AAD-A809-055ABB90CD22}" srcOrd="2" destOrd="0" presId="urn:microsoft.com/office/officeart/2005/8/layout/default"/>
    <dgm:cxn modelId="{CE842338-534E-4B3A-B3B1-08851CB86683}" type="presParOf" srcId="{0BE1D180-AAB1-48F5-BB75-195BAA71D582}" destId="{6779D631-D56E-4B10-988C-AB4C22FCF262}" srcOrd="3" destOrd="0" presId="urn:microsoft.com/office/officeart/2005/8/layout/default"/>
    <dgm:cxn modelId="{DCE8A28A-32B5-4E01-8459-F258697CFD1B}" type="presParOf" srcId="{0BE1D180-AAB1-48F5-BB75-195BAA71D582}" destId="{928BEDF9-6347-4E12-9342-539B513FF3FF}" srcOrd="4" destOrd="0" presId="urn:microsoft.com/office/officeart/2005/8/layout/default"/>
    <dgm:cxn modelId="{FCD5510B-A28B-4782-BE47-C651B2858F91}" type="presParOf" srcId="{0BE1D180-AAB1-48F5-BB75-195BAA71D582}" destId="{38842A43-970F-4DFF-889C-57A6BE3D9F71}" srcOrd="5" destOrd="0" presId="urn:microsoft.com/office/officeart/2005/8/layout/default"/>
    <dgm:cxn modelId="{8F91EE8A-27D6-4D2B-824A-FE0C7FB5F3BF}" type="presParOf" srcId="{0BE1D180-AAB1-48F5-BB75-195BAA71D582}" destId="{C0820F20-493A-45FB-B2FD-D6FCDBC1B112}" srcOrd="6" destOrd="0" presId="urn:microsoft.com/office/officeart/2005/8/layout/default"/>
    <dgm:cxn modelId="{311F6A57-0305-441C-AC9D-FF047A9CE094}" type="presParOf" srcId="{0BE1D180-AAB1-48F5-BB75-195BAA71D582}" destId="{30736329-F46E-4D12-BA2D-03A1161D1AC2}" srcOrd="7" destOrd="0" presId="urn:microsoft.com/office/officeart/2005/8/layout/default"/>
    <dgm:cxn modelId="{1D7F12E8-5EE4-4A13-B6D2-44E738264524}" type="presParOf" srcId="{0BE1D180-AAB1-48F5-BB75-195BAA71D582}" destId="{824E19D1-9A35-49DE-A377-BC00D90FA8C9}" srcOrd="8" destOrd="0" presId="urn:microsoft.com/office/officeart/2005/8/layout/default"/>
    <dgm:cxn modelId="{25A79B65-8ECB-4E06-9473-674D8B853C14}" type="presParOf" srcId="{0BE1D180-AAB1-48F5-BB75-195BAA71D582}" destId="{58CD3995-D68A-4277-A8CD-138D749839FD}" srcOrd="9" destOrd="0" presId="urn:microsoft.com/office/officeart/2005/8/layout/default"/>
    <dgm:cxn modelId="{A1858EE0-E408-42FD-85B7-9306669C5F81}" type="presParOf" srcId="{0BE1D180-AAB1-48F5-BB75-195BAA71D582}" destId="{C28BDC38-12FA-457B-A2C9-C94F0E25EFA4}" srcOrd="10" destOrd="0" presId="urn:microsoft.com/office/officeart/2005/8/layout/default"/>
    <dgm:cxn modelId="{9578BF15-AB16-42A8-B470-DFD9BE312B0B}" type="presParOf" srcId="{0BE1D180-AAB1-48F5-BB75-195BAA71D582}" destId="{C73A5366-FE81-4F68-B1E3-2A062E6FEFE3}" srcOrd="11" destOrd="0" presId="urn:microsoft.com/office/officeart/2005/8/layout/default"/>
    <dgm:cxn modelId="{32D2FFA4-C691-4756-A0AE-4DA8FD2254F9}" type="presParOf" srcId="{0BE1D180-AAB1-48F5-BB75-195BAA71D582}" destId="{7A2CDEC2-F587-443D-8B4A-5C732CD42422}" srcOrd="12" destOrd="0" presId="urn:microsoft.com/office/officeart/2005/8/layout/default"/>
    <dgm:cxn modelId="{EFEF3D6D-DBCC-4BDE-A817-12BC3F744BD0}" type="presParOf" srcId="{0BE1D180-AAB1-48F5-BB75-195BAA71D582}" destId="{CD346C1C-5F2D-4E1E-9EA7-D698C4CE9A86}" srcOrd="13" destOrd="0" presId="urn:microsoft.com/office/officeart/2005/8/layout/default"/>
    <dgm:cxn modelId="{C5EE8687-45F0-4A07-9F54-FC5D5428D3EA}" type="presParOf" srcId="{0BE1D180-AAB1-48F5-BB75-195BAA71D582}" destId="{86BEA413-0B72-487C-B1DF-D2236A5B155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99255-3B19-464C-9BE4-722EEBEB24DA}">
      <dsp:nvSpPr>
        <dsp:cNvPr id="0" name=""/>
        <dsp:cNvSpPr/>
      </dsp:nvSpPr>
      <dsp:spPr>
        <a:xfrm>
          <a:off x="0" y="493296"/>
          <a:ext cx="888836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C94BE-3872-4C49-8EAC-FF4C67F3E61B}">
      <dsp:nvSpPr>
        <dsp:cNvPr id="0" name=""/>
        <dsp:cNvSpPr/>
      </dsp:nvSpPr>
      <dsp:spPr>
        <a:xfrm>
          <a:off x="444418" y="50496"/>
          <a:ext cx="6221853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171" tIns="0" rIns="23517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kern="1200" dirty="0" smtClean="0"/>
            <a:t>Focus on the </a:t>
          </a:r>
          <a:r>
            <a:rPr lang="fr-BE" sz="2400" b="1" kern="1200" dirty="0" err="1" smtClean="0"/>
            <a:t>needs</a:t>
          </a:r>
          <a:r>
            <a:rPr lang="fr-BE" sz="2400" b="1" kern="1200" dirty="0" smtClean="0"/>
            <a:t> </a:t>
          </a:r>
          <a:r>
            <a:rPr lang="fr-BE" sz="1800" kern="1200" dirty="0" smtClean="0"/>
            <a:t>of the </a:t>
          </a:r>
          <a:r>
            <a:rPr lang="fr-BE" sz="1800" kern="1200" dirty="0" err="1" smtClean="0"/>
            <a:t>third</a:t>
          </a:r>
          <a:r>
            <a:rPr lang="fr-BE" sz="1800" kern="1200" dirty="0" smtClean="0"/>
            <a:t> countries not </a:t>
          </a:r>
          <a:r>
            <a:rPr lang="fr-BE" sz="1800" kern="1200" dirty="0" err="1" smtClean="0"/>
            <a:t>associated</a:t>
          </a:r>
          <a:r>
            <a:rPr lang="fr-BE" sz="1800" kern="1200" dirty="0" smtClean="0"/>
            <a:t> to the  E+ programme</a:t>
          </a:r>
          <a:endParaRPr lang="en-US" sz="1800" kern="1200" dirty="0"/>
        </a:p>
      </dsp:txBody>
      <dsp:txXfrm>
        <a:off x="487649" y="93727"/>
        <a:ext cx="6135391" cy="799138"/>
      </dsp:txXfrm>
    </dsp:sp>
    <dsp:sp modelId="{A9CC41AD-A3B6-4800-8CDE-73F47A4E9360}">
      <dsp:nvSpPr>
        <dsp:cNvPr id="0" name=""/>
        <dsp:cNvSpPr/>
      </dsp:nvSpPr>
      <dsp:spPr>
        <a:xfrm>
          <a:off x="0" y="1854097"/>
          <a:ext cx="888836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54555-1120-43A5-A1E5-CAFF65E0540C}">
      <dsp:nvSpPr>
        <dsp:cNvPr id="0" name=""/>
        <dsp:cNvSpPr/>
      </dsp:nvSpPr>
      <dsp:spPr>
        <a:xfrm>
          <a:off x="444418" y="1411296"/>
          <a:ext cx="6221853" cy="885600"/>
        </a:xfrm>
        <a:prstGeom prst="round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171" tIns="0" rIns="23517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kern="1200" dirty="0" err="1" smtClean="0"/>
            <a:t>Targeting</a:t>
          </a:r>
          <a:r>
            <a:rPr lang="fr-BE" sz="2400" b="1" kern="1200" dirty="0" smtClean="0"/>
            <a:t> the </a:t>
          </a:r>
          <a:r>
            <a:rPr lang="fr-BE" sz="2400" b="1" kern="1200" dirty="0" err="1" smtClean="0"/>
            <a:t>priorities</a:t>
          </a:r>
          <a:r>
            <a:rPr lang="fr-BE" sz="2400" b="1" kern="1200" dirty="0" smtClean="0"/>
            <a:t> </a:t>
          </a:r>
          <a:r>
            <a:rPr lang="fr-BE" sz="1800" kern="1200" dirty="0" smtClean="0"/>
            <a:t>of the </a:t>
          </a:r>
          <a:r>
            <a:rPr lang="fr-BE" sz="1800" kern="1200" dirty="0" err="1" smtClean="0"/>
            <a:t>third</a:t>
          </a:r>
          <a:r>
            <a:rPr lang="fr-BE" sz="1800" kern="1200" dirty="0" smtClean="0"/>
            <a:t> countries not </a:t>
          </a:r>
          <a:r>
            <a:rPr lang="fr-BE" sz="1800" kern="1200" dirty="0" err="1" smtClean="0"/>
            <a:t>associated</a:t>
          </a:r>
          <a:r>
            <a:rPr lang="fr-BE" sz="1800" kern="1200" dirty="0" smtClean="0"/>
            <a:t> to the programme and </a:t>
          </a:r>
          <a:r>
            <a:rPr lang="fr-BE" sz="1800" kern="1200" dirty="0" err="1" smtClean="0"/>
            <a:t>matching</a:t>
          </a:r>
          <a:r>
            <a:rPr lang="fr-BE" sz="1800" kern="1200" dirty="0" smtClean="0"/>
            <a:t> </a:t>
          </a:r>
          <a:r>
            <a:rPr lang="fr-BE" sz="1800" kern="1200" dirty="0" err="1" smtClean="0"/>
            <a:t>them</a:t>
          </a:r>
          <a:r>
            <a:rPr lang="fr-BE" sz="1800" kern="1200" dirty="0" smtClean="0"/>
            <a:t> </a:t>
          </a:r>
          <a:r>
            <a:rPr lang="fr-BE" sz="1800" kern="1200" dirty="0" err="1" smtClean="0"/>
            <a:t>with</a:t>
          </a:r>
          <a:r>
            <a:rPr lang="fr-BE" sz="1800" kern="1200" dirty="0" smtClean="0"/>
            <a:t> the EU </a:t>
          </a:r>
          <a:r>
            <a:rPr lang="fr-BE" sz="1800" kern="1200" dirty="0" err="1" smtClean="0"/>
            <a:t>priorities</a:t>
          </a:r>
          <a:r>
            <a:rPr lang="fr-BE" sz="1800" kern="1200" dirty="0" smtClean="0"/>
            <a:t> for </a:t>
          </a:r>
          <a:r>
            <a:rPr lang="fr-BE" sz="1800" kern="1200" dirty="0" err="1" smtClean="0"/>
            <a:t>these</a:t>
          </a:r>
          <a:r>
            <a:rPr lang="fr-BE" sz="1800" kern="1200" dirty="0" smtClean="0"/>
            <a:t> countries</a:t>
          </a:r>
          <a:endParaRPr lang="fr-BE" sz="1800" kern="1200" dirty="0"/>
        </a:p>
      </dsp:txBody>
      <dsp:txXfrm>
        <a:off x="487649" y="1454527"/>
        <a:ext cx="6135391" cy="799138"/>
      </dsp:txXfrm>
    </dsp:sp>
    <dsp:sp modelId="{C599F421-41ED-4D4C-BA6F-95E475E1CD01}">
      <dsp:nvSpPr>
        <dsp:cNvPr id="0" name=""/>
        <dsp:cNvSpPr/>
      </dsp:nvSpPr>
      <dsp:spPr>
        <a:xfrm>
          <a:off x="0" y="3214897"/>
          <a:ext cx="888836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103EA-E4DC-472D-86FA-60DA383D7278}">
      <dsp:nvSpPr>
        <dsp:cNvPr id="0" name=""/>
        <dsp:cNvSpPr/>
      </dsp:nvSpPr>
      <dsp:spPr>
        <a:xfrm>
          <a:off x="444418" y="2772097"/>
          <a:ext cx="6221853" cy="885600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171" tIns="0" rIns="23517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kern="1200" dirty="0" err="1" smtClean="0"/>
            <a:t>Maximising</a:t>
          </a:r>
          <a:r>
            <a:rPr lang="fr-BE" sz="2400" b="1" kern="1200" dirty="0" smtClean="0"/>
            <a:t> </a:t>
          </a:r>
          <a:r>
            <a:rPr lang="fr-BE" sz="2400" b="1" kern="1200" dirty="0" err="1" smtClean="0"/>
            <a:t>benefit</a:t>
          </a:r>
          <a:r>
            <a:rPr lang="fr-BE" sz="2400" kern="1200" dirty="0" smtClean="0"/>
            <a:t> </a:t>
          </a:r>
          <a:r>
            <a:rPr lang="fr-BE" sz="1800" kern="1200" dirty="0" smtClean="0"/>
            <a:t>to </a:t>
          </a:r>
          <a:r>
            <a:rPr lang="fr-BE" sz="1800" kern="1200" dirty="0" err="1" smtClean="0"/>
            <a:t>third</a:t>
          </a:r>
          <a:r>
            <a:rPr lang="fr-BE" sz="1800" kern="1200" dirty="0" smtClean="0"/>
            <a:t> countries not </a:t>
          </a:r>
          <a:r>
            <a:rPr lang="fr-BE" sz="1800" kern="1200" dirty="0" err="1" smtClean="0"/>
            <a:t>associated</a:t>
          </a:r>
          <a:r>
            <a:rPr lang="fr-BE" sz="1800" kern="1200" dirty="0" smtClean="0"/>
            <a:t> to the Programme</a:t>
          </a:r>
          <a:endParaRPr lang="fr-BE" sz="1800" b="1" kern="1200" dirty="0"/>
        </a:p>
      </dsp:txBody>
      <dsp:txXfrm>
        <a:off x="487649" y="2815328"/>
        <a:ext cx="6135391" cy="7991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AEFCF-38B2-44EF-8439-D28AB0592EC9}">
      <dsp:nvSpPr>
        <dsp:cNvPr id="0" name=""/>
        <dsp:cNvSpPr/>
      </dsp:nvSpPr>
      <dsp:spPr>
        <a:xfrm>
          <a:off x="82754" y="143"/>
          <a:ext cx="3258471" cy="19550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Green deal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754" y="143"/>
        <a:ext cx="3258471" cy="1955082"/>
      </dsp:txXfrm>
    </dsp:sp>
    <dsp:sp modelId="{72F85D85-558A-4BBB-AEE1-B6B85433711E}">
      <dsp:nvSpPr>
        <dsp:cNvPr id="0" name=""/>
        <dsp:cNvSpPr/>
      </dsp:nvSpPr>
      <dsp:spPr>
        <a:xfrm>
          <a:off x="3667073" y="143"/>
          <a:ext cx="3258471" cy="1955082"/>
        </a:xfrm>
        <a:prstGeom prst="rect">
          <a:avLst/>
        </a:prstGeom>
        <a:solidFill>
          <a:schemeClr val="accent3">
            <a:hueOff val="-358351"/>
            <a:satOff val="295"/>
            <a:lumOff val="-2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Digital transformation</a:t>
          </a:r>
          <a:endParaRPr lang="en-IE" sz="2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7073" y="143"/>
        <a:ext cx="3258471" cy="1955082"/>
      </dsp:txXfrm>
    </dsp:sp>
    <dsp:sp modelId="{7462B675-9E08-450E-A0FA-54C83C440D21}">
      <dsp:nvSpPr>
        <dsp:cNvPr id="0" name=""/>
        <dsp:cNvSpPr/>
      </dsp:nvSpPr>
      <dsp:spPr>
        <a:xfrm>
          <a:off x="7251392" y="143"/>
          <a:ext cx="3258471" cy="1955082"/>
        </a:xfrm>
        <a:prstGeom prst="rect">
          <a:avLst/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Integration of migrants</a:t>
          </a:r>
          <a:endParaRPr lang="en-IE" sz="2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51392" y="143"/>
        <a:ext cx="3258471" cy="1955082"/>
      </dsp:txXfrm>
    </dsp:sp>
    <dsp:sp modelId="{473A3C74-9A3A-4DE9-8C46-49968819708B}">
      <dsp:nvSpPr>
        <dsp:cNvPr id="0" name=""/>
        <dsp:cNvSpPr/>
      </dsp:nvSpPr>
      <dsp:spPr>
        <a:xfrm>
          <a:off x="1874914" y="2281073"/>
          <a:ext cx="3258471" cy="1955082"/>
        </a:xfrm>
        <a:prstGeom prst="rect">
          <a:avLst/>
        </a:prstGeom>
        <a:solidFill>
          <a:schemeClr val="accent3">
            <a:hueOff val="-1075052"/>
            <a:satOff val="885"/>
            <a:lumOff val="-73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Governance, peace, security and human development</a:t>
          </a:r>
          <a:endParaRPr lang="en-IE" sz="2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74914" y="2281073"/>
        <a:ext cx="3258471" cy="1955082"/>
      </dsp:txXfrm>
    </dsp:sp>
    <dsp:sp modelId="{543C999B-C8BA-4C8D-8621-A8BEBB1ABC70}">
      <dsp:nvSpPr>
        <dsp:cNvPr id="0" name=""/>
        <dsp:cNvSpPr/>
      </dsp:nvSpPr>
      <dsp:spPr>
        <a:xfrm>
          <a:off x="5459233" y="2281073"/>
          <a:ext cx="3258471" cy="1955082"/>
        </a:xfrm>
        <a:prstGeom prst="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Sustainable growth and jobs</a:t>
          </a:r>
          <a:endParaRPr lang="en-IE" sz="2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9233" y="2281073"/>
        <a:ext cx="3258471" cy="19550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3FEFD-1D0F-425B-8B2C-A977C16496CB}">
      <dsp:nvSpPr>
        <dsp:cNvPr id="0" name=""/>
        <dsp:cNvSpPr/>
      </dsp:nvSpPr>
      <dsp:spPr>
        <a:xfrm>
          <a:off x="5189" y="304197"/>
          <a:ext cx="1989374" cy="6807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Green Deal</a:t>
          </a:r>
          <a:endParaRPr lang="en-US" sz="1400" kern="1200" dirty="0"/>
        </a:p>
      </dsp:txBody>
      <dsp:txXfrm>
        <a:off x="5189" y="304197"/>
        <a:ext cx="1989374" cy="680745"/>
      </dsp:txXfrm>
    </dsp:sp>
    <dsp:sp modelId="{274BA2EF-2890-4DA7-9447-667DC04C14A5}">
      <dsp:nvSpPr>
        <dsp:cNvPr id="0" name=""/>
        <dsp:cNvSpPr/>
      </dsp:nvSpPr>
      <dsp:spPr>
        <a:xfrm>
          <a:off x="5189" y="984943"/>
          <a:ext cx="1989374" cy="36508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environment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ecosystems and biodiversity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forestry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sustainable </a:t>
          </a:r>
          <a:r>
            <a:rPr lang="en-GB" sz="1400" kern="1200" dirty="0" err="1" smtClean="0"/>
            <a:t>agri</a:t>
          </a:r>
          <a:r>
            <a:rPr lang="en-GB" sz="1400" kern="1200" dirty="0" smtClean="0"/>
            <a:t>-food systems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climate resilience &amp; disaster risk reduction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energy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biodiversity, land, water, oceans &amp; forests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…</a:t>
          </a:r>
          <a:endParaRPr lang="fr-BE" sz="1400" kern="1200" dirty="0"/>
        </a:p>
      </dsp:txBody>
      <dsp:txXfrm>
        <a:off x="5189" y="984943"/>
        <a:ext cx="1989374" cy="3650850"/>
      </dsp:txXfrm>
    </dsp:sp>
    <dsp:sp modelId="{162DDD3C-5F6E-4433-948D-D22F4DBA6E84}">
      <dsp:nvSpPr>
        <dsp:cNvPr id="0" name=""/>
        <dsp:cNvSpPr/>
      </dsp:nvSpPr>
      <dsp:spPr>
        <a:xfrm>
          <a:off x="2273076" y="304197"/>
          <a:ext cx="1989374" cy="680745"/>
        </a:xfrm>
        <a:prstGeom prst="rect">
          <a:avLst/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 w="19050" cap="rnd" cmpd="sng" algn="ctr">
          <a:solidFill>
            <a:schemeClr val="accent2">
              <a:hueOff val="-741071"/>
              <a:satOff val="3550"/>
              <a:lumOff val="32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Digital transformation</a:t>
          </a:r>
          <a:endParaRPr lang="fr-BE" sz="1400" kern="1200" dirty="0"/>
        </a:p>
      </dsp:txBody>
      <dsp:txXfrm>
        <a:off x="2273076" y="304197"/>
        <a:ext cx="1989374" cy="680745"/>
      </dsp:txXfrm>
    </dsp:sp>
    <dsp:sp modelId="{957EF677-EC2A-4FB6-B995-7D837D906435}">
      <dsp:nvSpPr>
        <dsp:cNvPr id="0" name=""/>
        <dsp:cNvSpPr/>
      </dsp:nvSpPr>
      <dsp:spPr>
        <a:xfrm>
          <a:off x="2273076" y="984943"/>
          <a:ext cx="1989374" cy="3650850"/>
        </a:xfrm>
        <a:prstGeom prst="rect">
          <a:avLst/>
        </a:prstGeom>
        <a:solidFill>
          <a:schemeClr val="accent2">
            <a:tint val="40000"/>
            <a:alpha val="90000"/>
            <a:hueOff val="-1022960"/>
            <a:satOff val="11277"/>
            <a:lumOff val="107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022960"/>
              <a:satOff val="11277"/>
              <a:lumOff val="10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digital transition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information technology engineer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business process analysis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artificial intelligence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process automation/robotic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big data analytics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data and digital security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...</a:t>
          </a:r>
          <a:endParaRPr lang="fr-BE" sz="1400" kern="1200" dirty="0"/>
        </a:p>
      </dsp:txBody>
      <dsp:txXfrm>
        <a:off x="2273076" y="984943"/>
        <a:ext cx="1989374" cy="3650850"/>
      </dsp:txXfrm>
    </dsp:sp>
    <dsp:sp modelId="{087D72D5-98AF-4692-A3DA-DB7A3DA750B3}">
      <dsp:nvSpPr>
        <dsp:cNvPr id="0" name=""/>
        <dsp:cNvSpPr/>
      </dsp:nvSpPr>
      <dsp:spPr>
        <a:xfrm>
          <a:off x="4540964" y="304197"/>
          <a:ext cx="1989374" cy="680745"/>
        </a:xfrm>
        <a:prstGeom prst="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Integration of migrants</a:t>
          </a:r>
          <a:endParaRPr lang="fr-BE" sz="1400" kern="1200" dirty="0"/>
        </a:p>
      </dsp:txBody>
      <dsp:txXfrm>
        <a:off x="4540964" y="304197"/>
        <a:ext cx="1989374" cy="680745"/>
      </dsp:txXfrm>
    </dsp:sp>
    <dsp:sp modelId="{1F9CE190-826E-438A-831C-850C562429B7}">
      <dsp:nvSpPr>
        <dsp:cNvPr id="0" name=""/>
        <dsp:cNvSpPr/>
      </dsp:nvSpPr>
      <dsp:spPr>
        <a:xfrm>
          <a:off x="4540964" y="984943"/>
          <a:ext cx="1989374" cy="3650850"/>
        </a:xfrm>
        <a:prstGeom prst="rect">
          <a:avLst/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academic mobility facilities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social sciences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equity, diversity, and inclusion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human rights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global governance and diplomacy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…</a:t>
          </a:r>
          <a:endParaRPr lang="fr-BE" sz="1400" kern="1200" dirty="0"/>
        </a:p>
      </dsp:txBody>
      <dsp:txXfrm>
        <a:off x="4540964" y="984943"/>
        <a:ext cx="1989374" cy="3650850"/>
      </dsp:txXfrm>
    </dsp:sp>
    <dsp:sp modelId="{44A9A1B7-AC25-4C3E-BC29-1ACDAAC34C97}">
      <dsp:nvSpPr>
        <dsp:cNvPr id="0" name=""/>
        <dsp:cNvSpPr/>
      </dsp:nvSpPr>
      <dsp:spPr>
        <a:xfrm>
          <a:off x="6808851" y="304197"/>
          <a:ext cx="1989374" cy="680745"/>
        </a:xfrm>
        <a:prstGeom prst="rect">
          <a:avLst/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 w="19050" cap="rnd" cmpd="sng" algn="ctr">
          <a:solidFill>
            <a:schemeClr val="accent2">
              <a:hueOff val="-2223214"/>
              <a:satOff val="10650"/>
              <a:lumOff val="9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Governance, peace, security and human development</a:t>
          </a:r>
          <a:endParaRPr lang="fr-BE" sz="1400" kern="1200" dirty="0"/>
        </a:p>
      </dsp:txBody>
      <dsp:txXfrm>
        <a:off x="6808851" y="304197"/>
        <a:ext cx="1989374" cy="680745"/>
      </dsp:txXfrm>
    </dsp:sp>
    <dsp:sp modelId="{3B0F5AC9-7939-42C3-9A1D-59364D855C15}">
      <dsp:nvSpPr>
        <dsp:cNvPr id="0" name=""/>
        <dsp:cNvSpPr/>
      </dsp:nvSpPr>
      <dsp:spPr>
        <a:xfrm>
          <a:off x="6808851" y="984943"/>
          <a:ext cx="1989374" cy="3650850"/>
        </a:xfrm>
        <a:prstGeom prst="rect">
          <a:avLst/>
        </a:prstGeom>
        <a:solidFill>
          <a:schemeClr val="accent2">
            <a:tint val="40000"/>
            <a:alpha val="90000"/>
            <a:hueOff val="-3068879"/>
            <a:satOff val="33830"/>
            <a:lumOff val="322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068879"/>
              <a:satOff val="33830"/>
              <a:lumOff val="32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health: </a:t>
          </a:r>
          <a:r>
            <a:rPr lang="en-US" sz="1400" kern="1200" dirty="0" smtClean="0"/>
            <a:t>access to vaccines, medicines &amp; health technology products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skills development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public policy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poverty studies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political economy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security and strategic studies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peace and conflict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…</a:t>
          </a:r>
          <a:endParaRPr lang="fr-BE" sz="1400" kern="1200" dirty="0"/>
        </a:p>
      </dsp:txBody>
      <dsp:txXfrm>
        <a:off x="6808851" y="984943"/>
        <a:ext cx="1989374" cy="3650850"/>
      </dsp:txXfrm>
    </dsp:sp>
    <dsp:sp modelId="{96DDE4B9-0A9F-4FFC-994B-E763FDF0C9CF}">
      <dsp:nvSpPr>
        <dsp:cNvPr id="0" name=""/>
        <dsp:cNvSpPr/>
      </dsp:nvSpPr>
      <dsp:spPr>
        <a:xfrm>
          <a:off x="9076738" y="304197"/>
          <a:ext cx="1989374" cy="680745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Sustainable growth and jobs</a:t>
          </a:r>
          <a:endParaRPr lang="fr-BE" sz="1400" kern="1200"/>
        </a:p>
      </dsp:txBody>
      <dsp:txXfrm>
        <a:off x="9076738" y="304197"/>
        <a:ext cx="1989374" cy="680745"/>
      </dsp:txXfrm>
    </dsp:sp>
    <dsp:sp modelId="{B52C81DE-B669-40C3-BCA6-E86F51C5903F}">
      <dsp:nvSpPr>
        <dsp:cNvPr id="0" name=""/>
        <dsp:cNvSpPr/>
      </dsp:nvSpPr>
      <dsp:spPr>
        <a:xfrm>
          <a:off x="9076738" y="984943"/>
          <a:ext cx="1989374" cy="3650850"/>
        </a:xfrm>
        <a:prstGeom prst="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transport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entrepreneurship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African economic integration &amp; diversification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social, ecological, and economic studies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sustainable finance for sustainable transitions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sustainability studies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social equity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economic governance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knowledge economy</a:t>
          </a:r>
          <a:endParaRPr lang="fr-B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…</a:t>
          </a:r>
          <a:endParaRPr lang="fr-BE" sz="1400" kern="1200" dirty="0"/>
        </a:p>
      </dsp:txBody>
      <dsp:txXfrm>
        <a:off x="9076738" y="984943"/>
        <a:ext cx="1989374" cy="36508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9FA23-7D8C-4709-84AD-51D2006DBE0F}">
      <dsp:nvSpPr>
        <dsp:cNvPr id="0" name=""/>
        <dsp:cNvSpPr/>
      </dsp:nvSpPr>
      <dsp:spPr>
        <a:xfrm>
          <a:off x="1330296" y="1873"/>
          <a:ext cx="1321319" cy="13213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32D9F2C-20B6-431C-8B8C-1D7BF2A83A8B}">
      <dsp:nvSpPr>
        <dsp:cNvPr id="0" name=""/>
        <dsp:cNvSpPr/>
      </dsp:nvSpPr>
      <dsp:spPr>
        <a:xfrm>
          <a:off x="1990956" y="1873"/>
          <a:ext cx="7049724" cy="1321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Design of innovative curricula </a:t>
          </a:r>
          <a:r>
            <a:rPr lang="en-GB" sz="2400" kern="1200" dirty="0" smtClean="0"/>
            <a:t>or introducing innovative elements in the existing curricula</a:t>
          </a:r>
          <a:endParaRPr lang="en-US" sz="2400" kern="1200" dirty="0"/>
        </a:p>
      </dsp:txBody>
      <dsp:txXfrm>
        <a:off x="1990956" y="1873"/>
        <a:ext cx="7049724" cy="1321319"/>
      </dsp:txXfrm>
    </dsp:sp>
    <dsp:sp modelId="{252831D7-5B25-4842-B8E3-9FCBF4384E70}">
      <dsp:nvSpPr>
        <dsp:cNvPr id="0" name=""/>
        <dsp:cNvSpPr/>
      </dsp:nvSpPr>
      <dsp:spPr>
        <a:xfrm>
          <a:off x="1330296" y="1323193"/>
          <a:ext cx="1321319" cy="13213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4DDC849-310F-4373-82AB-D48DA2D17AE5}">
      <dsp:nvSpPr>
        <dsp:cNvPr id="0" name=""/>
        <dsp:cNvSpPr/>
      </dsp:nvSpPr>
      <dsp:spPr>
        <a:xfrm>
          <a:off x="1990956" y="1323193"/>
          <a:ext cx="7049724" cy="1321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</a:t>
          </a:r>
          <a:r>
            <a:rPr lang="en-GB" sz="2400" b="1" kern="1200" dirty="0" smtClean="0"/>
            <a:t>nnovative learning and teaching methods </a:t>
          </a:r>
          <a:r>
            <a:rPr lang="en-GB" sz="2400" kern="1200" dirty="0" smtClean="0"/>
            <a:t>(i.e. learner-centred and real problem-based teaching )</a:t>
          </a:r>
          <a:endParaRPr lang="fr-BE" sz="2400" kern="1200" dirty="0"/>
        </a:p>
      </dsp:txBody>
      <dsp:txXfrm>
        <a:off x="1990956" y="1323193"/>
        <a:ext cx="7049724" cy="1321319"/>
      </dsp:txXfrm>
    </dsp:sp>
    <dsp:sp modelId="{192DE1E4-A2CC-4FF1-8D8D-C19BA0BB7FD0}">
      <dsp:nvSpPr>
        <dsp:cNvPr id="0" name=""/>
        <dsp:cNvSpPr/>
      </dsp:nvSpPr>
      <dsp:spPr>
        <a:xfrm>
          <a:off x="1330296" y="2644513"/>
          <a:ext cx="1321319" cy="13213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DF9F65-BCE4-47CF-A359-868ECA9EB02A}">
      <dsp:nvSpPr>
        <dsp:cNvPr id="0" name=""/>
        <dsp:cNvSpPr/>
      </dsp:nvSpPr>
      <dsp:spPr>
        <a:xfrm>
          <a:off x="1990956" y="2644513"/>
          <a:ext cx="7049724" cy="1321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Active </a:t>
          </a:r>
          <a:r>
            <a:rPr lang="en-GB" sz="2400" b="1" kern="1200" dirty="0" smtClean="0"/>
            <a:t>engagement with the business world and with research: </a:t>
          </a:r>
          <a:r>
            <a:rPr lang="en-GB" sz="2400" kern="1200" dirty="0" smtClean="0"/>
            <a:t>organisation of educational programmes and activities </a:t>
          </a:r>
          <a:r>
            <a:rPr lang="en-GB" sz="2400" kern="1200" dirty="0" smtClean="0">
              <a:solidFill>
                <a:srgbClr val="FF0000"/>
              </a:solidFill>
            </a:rPr>
            <a:t>with</a:t>
          </a:r>
          <a:r>
            <a:rPr lang="en-GB" sz="2400" kern="1200" dirty="0" smtClean="0"/>
            <a:t> and </a:t>
          </a:r>
          <a:r>
            <a:rPr lang="en-GB" sz="2400" kern="1200" dirty="0" smtClean="0">
              <a:solidFill>
                <a:srgbClr val="FF0000"/>
              </a:solidFill>
            </a:rPr>
            <a:t>within</a:t>
          </a:r>
          <a:r>
            <a:rPr lang="en-GB" sz="2400" kern="1200" dirty="0" smtClean="0"/>
            <a:t> enterprises</a:t>
          </a:r>
          <a:endParaRPr lang="fr-BE" sz="2400" kern="1200" dirty="0"/>
        </a:p>
      </dsp:txBody>
      <dsp:txXfrm>
        <a:off x="1990956" y="2644513"/>
        <a:ext cx="7049724" cy="1321319"/>
      </dsp:txXfrm>
    </dsp:sp>
    <dsp:sp modelId="{7DBF0DAA-A05D-4CA3-BE63-0D6E597C8607}">
      <dsp:nvSpPr>
        <dsp:cNvPr id="0" name=""/>
        <dsp:cNvSpPr/>
      </dsp:nvSpPr>
      <dsp:spPr>
        <a:xfrm>
          <a:off x="1330296" y="3965832"/>
          <a:ext cx="1321319" cy="13213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CD9D7ED-2CE5-475F-8177-CCBA77CBAB1F}">
      <dsp:nvSpPr>
        <dsp:cNvPr id="0" name=""/>
        <dsp:cNvSpPr/>
      </dsp:nvSpPr>
      <dsp:spPr>
        <a:xfrm>
          <a:off x="1990956" y="3965832"/>
          <a:ext cx="7049724" cy="1321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Network </a:t>
          </a:r>
          <a:r>
            <a:rPr lang="en-GB" sz="2400" kern="1200" dirty="0" smtClean="0"/>
            <a:t>effectively on the international scene on scientific and technological innovation </a:t>
          </a:r>
          <a:endParaRPr lang="fr-BE" sz="2400" kern="1200" dirty="0"/>
        </a:p>
      </dsp:txBody>
      <dsp:txXfrm>
        <a:off x="1990956" y="3965832"/>
        <a:ext cx="7049724" cy="13213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9C6A3-D77C-4A92-8DCD-61C0FFE21FF4}">
      <dsp:nvSpPr>
        <dsp:cNvPr id="0" name=""/>
        <dsp:cNvSpPr/>
      </dsp:nvSpPr>
      <dsp:spPr>
        <a:xfrm>
          <a:off x="0" y="390307"/>
          <a:ext cx="915544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25554-8B1A-4D0C-8125-BC23AD89E70C}">
      <dsp:nvSpPr>
        <dsp:cNvPr id="0" name=""/>
        <dsp:cNvSpPr/>
      </dsp:nvSpPr>
      <dsp:spPr>
        <a:xfrm>
          <a:off x="457772" y="12947"/>
          <a:ext cx="6720090" cy="7168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238" tIns="0" rIns="242238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Relevance of the project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max 30 points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2765" y="47940"/>
        <a:ext cx="6650104" cy="646853"/>
      </dsp:txXfrm>
    </dsp:sp>
    <dsp:sp modelId="{DE5EE8AB-E123-462A-B063-EB4A0DB48B8C}">
      <dsp:nvSpPr>
        <dsp:cNvPr id="0" name=""/>
        <dsp:cNvSpPr/>
      </dsp:nvSpPr>
      <dsp:spPr>
        <a:xfrm>
          <a:off x="0" y="1433587"/>
          <a:ext cx="915544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988095"/>
              <a:satOff val="4733"/>
              <a:lumOff val="4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91BDA-9008-4E4D-A1D6-3C15221D00CD}">
      <dsp:nvSpPr>
        <dsp:cNvPr id="0" name=""/>
        <dsp:cNvSpPr/>
      </dsp:nvSpPr>
      <dsp:spPr>
        <a:xfrm>
          <a:off x="457772" y="1094107"/>
          <a:ext cx="6700671" cy="678960"/>
        </a:xfrm>
        <a:prstGeom prst="round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238" tIns="0" rIns="242238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Quality of the project design and implementation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max 30 points</a:t>
          </a: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fr-B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916" y="1127251"/>
        <a:ext cx="6634383" cy="612672"/>
      </dsp:txXfrm>
    </dsp:sp>
    <dsp:sp modelId="{9681EB76-7ECD-4BFC-AA5A-063F6017BF9A}">
      <dsp:nvSpPr>
        <dsp:cNvPr id="0" name=""/>
        <dsp:cNvSpPr/>
      </dsp:nvSpPr>
      <dsp:spPr>
        <a:xfrm>
          <a:off x="0" y="2476867"/>
          <a:ext cx="915544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976191"/>
              <a:satOff val="9467"/>
              <a:lumOff val="87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09515-F569-412D-B781-C201030425A0}">
      <dsp:nvSpPr>
        <dsp:cNvPr id="0" name=""/>
        <dsp:cNvSpPr/>
      </dsp:nvSpPr>
      <dsp:spPr>
        <a:xfrm>
          <a:off x="457772" y="2137387"/>
          <a:ext cx="6739573" cy="678960"/>
        </a:xfrm>
        <a:prstGeom prst="round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238" tIns="0" rIns="242238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Quality of the partnership and the cooperation arrangements</a:t>
          </a:r>
          <a:endParaRPr lang="en-GB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max 20 points</a:t>
          </a:r>
          <a:endParaRPr lang="fr-B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916" y="2170531"/>
        <a:ext cx="6673285" cy="612672"/>
      </dsp:txXfrm>
    </dsp:sp>
    <dsp:sp modelId="{B219A8C2-F3BF-4D2B-BC4F-86647522B5F4}">
      <dsp:nvSpPr>
        <dsp:cNvPr id="0" name=""/>
        <dsp:cNvSpPr/>
      </dsp:nvSpPr>
      <dsp:spPr>
        <a:xfrm>
          <a:off x="0" y="3520147"/>
          <a:ext cx="915544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AD1DF-79C0-46FF-90FD-341D8DDE1889}">
      <dsp:nvSpPr>
        <dsp:cNvPr id="0" name=""/>
        <dsp:cNvSpPr/>
      </dsp:nvSpPr>
      <dsp:spPr>
        <a:xfrm>
          <a:off x="457772" y="3180667"/>
          <a:ext cx="6758991" cy="678960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238" tIns="0" rIns="242238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Sustainability, impact and dissemination of the expected results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max 20 points</a:t>
          </a:r>
          <a:endParaRPr lang="fr-B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916" y="3213811"/>
        <a:ext cx="6692703" cy="6126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9C6A3-D77C-4A92-8DCD-61C0FFE21FF4}">
      <dsp:nvSpPr>
        <dsp:cNvPr id="0" name=""/>
        <dsp:cNvSpPr/>
      </dsp:nvSpPr>
      <dsp:spPr>
        <a:xfrm>
          <a:off x="0" y="214119"/>
          <a:ext cx="8965870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51" tIns="291592" rIns="6958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Relevant to objectives and activities of CBHE and specificities of the Strand,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Adequate response to current needs of the target country(</a:t>
          </a:r>
          <a:r>
            <a:rPr lang="en-US" sz="14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ies</a:t>
          </a:r>
          <a:r>
            <a:rPr lang="en-US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) or Region(s) and of the target groups,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 extent to which the proposal addresses the EU </a:t>
          </a:r>
          <a:r>
            <a:rPr lang="fr-BE" sz="14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overarching</a:t>
          </a:r>
          <a:r>
            <a:rPr lang="fr-BE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fr-BE" sz="14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priorities</a:t>
          </a:r>
          <a:r>
            <a:rPr lang="fr-BE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  <a:endParaRPr lang="en-US" sz="1400" kern="1200" dirty="0"/>
        </a:p>
      </dsp:txBody>
      <dsp:txXfrm>
        <a:off x="0" y="214119"/>
        <a:ext cx="8965870" cy="1212750"/>
      </dsp:txXfrm>
    </dsp:sp>
    <dsp:sp modelId="{70F25554-8B1A-4D0C-8125-BC23AD89E70C}">
      <dsp:nvSpPr>
        <dsp:cNvPr id="0" name=""/>
        <dsp:cNvSpPr/>
      </dsp:nvSpPr>
      <dsp:spPr>
        <a:xfrm>
          <a:off x="448293" y="7479"/>
          <a:ext cx="6276109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22" tIns="0" rIns="2372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Purpose</a:t>
          </a:r>
          <a:endParaRPr lang="en-US" sz="1800" kern="1200" dirty="0"/>
        </a:p>
      </dsp:txBody>
      <dsp:txXfrm>
        <a:off x="468468" y="27654"/>
        <a:ext cx="6235759" cy="372930"/>
      </dsp:txXfrm>
    </dsp:sp>
    <dsp:sp modelId="{DE5EE8AB-E123-462A-B063-EB4A0DB48B8C}">
      <dsp:nvSpPr>
        <dsp:cNvPr id="0" name=""/>
        <dsp:cNvSpPr/>
      </dsp:nvSpPr>
      <dsp:spPr>
        <a:xfrm>
          <a:off x="0" y="1709109"/>
          <a:ext cx="8965870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988095"/>
              <a:satOff val="4733"/>
              <a:lumOff val="4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51" tIns="291592" rIns="6958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Based on a sound needs analysis; clearly defined, specific, measurable, achievable, realistic,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They address issues relevant to the participating </a:t>
          </a:r>
          <a:r>
            <a:rPr lang="en-US" sz="14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organisations</a:t>
          </a:r>
          <a:r>
            <a:rPr lang="en-US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and development strategies for higher education in the eligible third countries not associated to the </a:t>
          </a:r>
          <a:r>
            <a:rPr lang="en-US" sz="14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programme</a:t>
          </a:r>
          <a:r>
            <a:rPr lang="en-US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  <a:endParaRPr lang="en-US" sz="1400" kern="1200" dirty="0"/>
        </a:p>
      </dsp:txBody>
      <dsp:txXfrm>
        <a:off x="0" y="1709109"/>
        <a:ext cx="8965870" cy="992250"/>
      </dsp:txXfrm>
    </dsp:sp>
    <dsp:sp modelId="{F6F91BDA-9008-4E4D-A1D6-3C15221D00CD}">
      <dsp:nvSpPr>
        <dsp:cNvPr id="0" name=""/>
        <dsp:cNvSpPr/>
      </dsp:nvSpPr>
      <dsp:spPr>
        <a:xfrm>
          <a:off x="448293" y="1502469"/>
          <a:ext cx="6276109" cy="413280"/>
        </a:xfrm>
        <a:prstGeom prst="round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22" tIns="0" rIns="2372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Objectives</a:t>
          </a:r>
          <a:endParaRPr lang="fr-BE" sz="1800" kern="1200" dirty="0">
            <a:solidFill>
              <a:schemeClr val="bg1"/>
            </a:solidFill>
          </a:endParaRPr>
        </a:p>
      </dsp:txBody>
      <dsp:txXfrm>
        <a:off x="468468" y="1522644"/>
        <a:ext cx="6235759" cy="372930"/>
      </dsp:txXfrm>
    </dsp:sp>
    <dsp:sp modelId="{9681EB76-7ECD-4BFC-AA5A-063F6017BF9A}">
      <dsp:nvSpPr>
        <dsp:cNvPr id="0" name=""/>
        <dsp:cNvSpPr/>
      </dsp:nvSpPr>
      <dsp:spPr>
        <a:xfrm>
          <a:off x="0" y="2983600"/>
          <a:ext cx="8965870" cy="77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976191"/>
              <a:satOff val="9467"/>
              <a:lumOff val="87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51" tIns="291592" rIns="6958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 proposal takes into account and enhances complementarity/synergies with other interventions funded by the EU and other entities.</a:t>
          </a:r>
          <a:endParaRPr lang="en-US" sz="1400" kern="1200" dirty="0"/>
        </a:p>
      </dsp:txBody>
      <dsp:txXfrm>
        <a:off x="0" y="2983600"/>
        <a:ext cx="8965870" cy="771750"/>
      </dsp:txXfrm>
    </dsp:sp>
    <dsp:sp modelId="{B7009515-F569-412D-B781-C201030425A0}">
      <dsp:nvSpPr>
        <dsp:cNvPr id="0" name=""/>
        <dsp:cNvSpPr/>
      </dsp:nvSpPr>
      <dsp:spPr>
        <a:xfrm>
          <a:off x="448293" y="2776959"/>
          <a:ext cx="6276109" cy="413280"/>
        </a:xfrm>
        <a:prstGeom prst="round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22" tIns="0" rIns="2372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Link to EU policy and initiatives</a:t>
          </a:r>
          <a:endParaRPr lang="fr-BE" sz="1800" kern="1200" dirty="0">
            <a:solidFill>
              <a:schemeClr val="bg1"/>
            </a:solidFill>
          </a:endParaRPr>
        </a:p>
      </dsp:txBody>
      <dsp:txXfrm>
        <a:off x="468468" y="2797134"/>
        <a:ext cx="6235759" cy="372930"/>
      </dsp:txXfrm>
    </dsp:sp>
    <dsp:sp modelId="{B219A8C2-F3BF-4D2B-BC4F-86647522B5F4}">
      <dsp:nvSpPr>
        <dsp:cNvPr id="0" name=""/>
        <dsp:cNvSpPr/>
      </dsp:nvSpPr>
      <dsp:spPr>
        <a:xfrm>
          <a:off x="0" y="4037590"/>
          <a:ext cx="8965870" cy="77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51" tIns="291592" rIns="6958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 proposal demonstrates that similar results could not be achieved without the cooperation of HEIs from the EU Mem.</a:t>
          </a:r>
          <a:endParaRPr lang="en-US" sz="1400" kern="1200" dirty="0"/>
        </a:p>
      </dsp:txBody>
      <dsp:txXfrm>
        <a:off x="0" y="4037590"/>
        <a:ext cx="8965870" cy="771750"/>
      </dsp:txXfrm>
    </dsp:sp>
    <dsp:sp modelId="{49DAD1DF-79C0-46FF-90FD-341D8DDE1889}">
      <dsp:nvSpPr>
        <dsp:cNvPr id="0" name=""/>
        <dsp:cNvSpPr/>
      </dsp:nvSpPr>
      <dsp:spPr>
        <a:xfrm>
          <a:off x="448293" y="3830950"/>
          <a:ext cx="6276109" cy="413280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22" tIns="0" rIns="2372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EU added value</a:t>
          </a:r>
          <a:endParaRPr lang="fr-BE" sz="1800" kern="1200" dirty="0">
            <a:solidFill>
              <a:schemeClr val="bg1"/>
            </a:solidFill>
          </a:endParaRPr>
        </a:p>
      </dsp:txBody>
      <dsp:txXfrm>
        <a:off x="468468" y="3851125"/>
        <a:ext cx="6235759" cy="3729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9C6A3-D77C-4A92-8DCD-61C0FFE21FF4}">
      <dsp:nvSpPr>
        <dsp:cNvPr id="0" name=""/>
        <dsp:cNvSpPr/>
      </dsp:nvSpPr>
      <dsp:spPr>
        <a:xfrm>
          <a:off x="0" y="380023"/>
          <a:ext cx="8848254" cy="56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723" tIns="208280" rIns="68672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 Consistency between project objectives, methodology, activities and the budget proposed,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 Coherent and comprehensive set of appropriate activities to meet the identified needs and the expected results.</a:t>
          </a:r>
          <a:endParaRPr lang="en-US" sz="1000" kern="1200" dirty="0"/>
        </a:p>
      </dsp:txBody>
      <dsp:txXfrm>
        <a:off x="0" y="380023"/>
        <a:ext cx="8848254" cy="567000"/>
      </dsp:txXfrm>
    </dsp:sp>
    <dsp:sp modelId="{70F25554-8B1A-4D0C-8125-BC23AD89E70C}">
      <dsp:nvSpPr>
        <dsp:cNvPr id="0" name=""/>
        <dsp:cNvSpPr/>
      </dsp:nvSpPr>
      <dsp:spPr>
        <a:xfrm>
          <a:off x="442412" y="232423"/>
          <a:ext cx="6193777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110" tIns="0" rIns="2341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Coherence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56822" y="246833"/>
        <a:ext cx="6164957" cy="266380"/>
      </dsp:txXfrm>
    </dsp:sp>
    <dsp:sp modelId="{DE5EE8AB-E123-462A-B063-EB4A0DB48B8C}">
      <dsp:nvSpPr>
        <dsp:cNvPr id="0" name=""/>
        <dsp:cNvSpPr/>
      </dsp:nvSpPr>
      <dsp:spPr>
        <a:xfrm>
          <a:off x="0" y="1148623"/>
          <a:ext cx="8848254" cy="55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592857"/>
              <a:satOff val="2840"/>
              <a:lumOff val="2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723" tIns="208280" rIns="68672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 logic of the intervention is of good quality, planned outputs and outcomes are coherent and feasible, and key assumptions and risks have been clearly identified. </a:t>
          </a:r>
          <a:endParaRPr lang="en-US" sz="1000" kern="1200" dirty="0"/>
        </a:p>
      </dsp:txBody>
      <dsp:txXfrm>
        <a:off x="0" y="1148623"/>
        <a:ext cx="8848254" cy="551250"/>
      </dsp:txXfrm>
    </dsp:sp>
    <dsp:sp modelId="{F6F91BDA-9008-4E4D-A1D6-3C15221D00CD}">
      <dsp:nvSpPr>
        <dsp:cNvPr id="0" name=""/>
        <dsp:cNvSpPr/>
      </dsp:nvSpPr>
      <dsp:spPr>
        <a:xfrm>
          <a:off x="442412" y="1001023"/>
          <a:ext cx="6193777" cy="295200"/>
        </a:xfrm>
        <a:prstGeom prst="roundRect">
          <a:avLst/>
        </a:prstGeom>
        <a:solidFill>
          <a:schemeClr val="accent2">
            <a:hueOff val="-592857"/>
            <a:satOff val="2840"/>
            <a:lumOff val="26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110" tIns="0" rIns="2341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Methodology</a:t>
          </a:r>
          <a:endParaRPr lang="fr-BE" sz="1800" kern="1200" dirty="0">
            <a:solidFill>
              <a:schemeClr val="bg1"/>
            </a:solidFill>
          </a:endParaRPr>
        </a:p>
      </dsp:txBody>
      <dsp:txXfrm>
        <a:off x="456822" y="1015433"/>
        <a:ext cx="6164957" cy="266380"/>
      </dsp:txXfrm>
    </dsp:sp>
    <dsp:sp modelId="{9681EB76-7ECD-4BFC-AA5A-063F6017BF9A}">
      <dsp:nvSpPr>
        <dsp:cNvPr id="0" name=""/>
        <dsp:cNvSpPr/>
      </dsp:nvSpPr>
      <dsp:spPr>
        <a:xfrm>
          <a:off x="0" y="1901473"/>
          <a:ext cx="8848254" cy="70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185714"/>
              <a:satOff val="5680"/>
              <a:lumOff val="5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723" tIns="208280" rIns="68672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Quality and effectiveness of the work plan are in line with their objectives and the deliverables,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 relation between the resources and the expected results is adequate and the work plan is realistic, with well-defined activities, time-lines, clear </a:t>
          </a:r>
          <a:r>
            <a:rPr lang="fr-BE" sz="10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deliverables</a:t>
          </a:r>
          <a:r>
            <a:rPr lang="fr-BE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and </a:t>
          </a:r>
          <a:r>
            <a:rPr lang="fr-BE" sz="10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milestones</a:t>
          </a:r>
          <a:r>
            <a:rPr lang="fr-BE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  <a:endParaRPr lang="en-US" sz="1000" kern="1200" dirty="0"/>
        </a:p>
      </dsp:txBody>
      <dsp:txXfrm>
        <a:off x="0" y="1901473"/>
        <a:ext cx="8848254" cy="708750"/>
      </dsp:txXfrm>
    </dsp:sp>
    <dsp:sp modelId="{B7009515-F569-412D-B781-C201030425A0}">
      <dsp:nvSpPr>
        <dsp:cNvPr id="0" name=""/>
        <dsp:cNvSpPr/>
      </dsp:nvSpPr>
      <dsp:spPr>
        <a:xfrm>
          <a:off x="442412" y="1753873"/>
          <a:ext cx="6193777" cy="295200"/>
        </a:xfrm>
        <a:prstGeom prst="roundRect">
          <a:avLst/>
        </a:prstGeom>
        <a:solidFill>
          <a:schemeClr val="accent2">
            <a:hueOff val="-1185714"/>
            <a:satOff val="5680"/>
            <a:lumOff val="5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110" tIns="0" rIns="2341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Work plan</a:t>
          </a:r>
          <a:endParaRPr lang="fr-BE" sz="1800" kern="1200" dirty="0">
            <a:solidFill>
              <a:schemeClr val="bg1"/>
            </a:solidFill>
          </a:endParaRPr>
        </a:p>
      </dsp:txBody>
      <dsp:txXfrm>
        <a:off x="456822" y="1768283"/>
        <a:ext cx="6164957" cy="266380"/>
      </dsp:txXfrm>
    </dsp:sp>
    <dsp:sp modelId="{B219A8C2-F3BF-4D2B-BC4F-86647522B5F4}">
      <dsp:nvSpPr>
        <dsp:cNvPr id="0" name=""/>
        <dsp:cNvSpPr/>
      </dsp:nvSpPr>
      <dsp:spPr>
        <a:xfrm>
          <a:off x="0" y="2811823"/>
          <a:ext cx="8848254" cy="56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778572"/>
              <a:satOff val="8520"/>
              <a:lumOff val="7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723" tIns="208280" rIns="68672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Cost efficiency and appropriate financial resources for a successful implementation of the project,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 estimated budget is neither overestimated nor underestimated.</a:t>
          </a:r>
          <a:endParaRPr lang="en-US" sz="1000" kern="1200" dirty="0"/>
        </a:p>
      </dsp:txBody>
      <dsp:txXfrm>
        <a:off x="0" y="2811823"/>
        <a:ext cx="8848254" cy="567000"/>
      </dsp:txXfrm>
    </dsp:sp>
    <dsp:sp modelId="{49DAD1DF-79C0-46FF-90FD-341D8DDE1889}">
      <dsp:nvSpPr>
        <dsp:cNvPr id="0" name=""/>
        <dsp:cNvSpPr/>
      </dsp:nvSpPr>
      <dsp:spPr>
        <a:xfrm>
          <a:off x="442412" y="2664224"/>
          <a:ext cx="6193777" cy="295200"/>
        </a:xfrm>
        <a:prstGeom prst="roundRect">
          <a:avLst/>
        </a:prstGeom>
        <a:solidFill>
          <a:schemeClr val="accent2">
            <a:hueOff val="-1778572"/>
            <a:satOff val="8520"/>
            <a:lumOff val="7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110" tIns="0" rIns="2341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Budget</a:t>
          </a:r>
          <a:endParaRPr lang="fr-BE" sz="1800" kern="1200" dirty="0">
            <a:solidFill>
              <a:schemeClr val="bg1"/>
            </a:solidFill>
          </a:endParaRPr>
        </a:p>
      </dsp:txBody>
      <dsp:txXfrm>
        <a:off x="456822" y="2678634"/>
        <a:ext cx="6164957" cy="266380"/>
      </dsp:txXfrm>
    </dsp:sp>
    <dsp:sp modelId="{14A9FC06-E56A-458C-8EC1-6596F4E4A4D5}">
      <dsp:nvSpPr>
        <dsp:cNvPr id="0" name=""/>
        <dsp:cNvSpPr/>
      </dsp:nvSpPr>
      <dsp:spPr>
        <a:xfrm>
          <a:off x="0" y="3580424"/>
          <a:ext cx="8848254" cy="55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371429"/>
              <a:satOff val="11360"/>
              <a:lumOff val="10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723" tIns="208280" rIns="68672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Control measures (continuous quality evaluation, peer reviews, benchmarking activities, mitigating actions etc.) and quality indicators ensure a project implementation of high quality.</a:t>
          </a:r>
          <a:endParaRPr lang="en-US" sz="1000" kern="1200" dirty="0"/>
        </a:p>
      </dsp:txBody>
      <dsp:txXfrm>
        <a:off x="0" y="3580424"/>
        <a:ext cx="8848254" cy="551250"/>
      </dsp:txXfrm>
    </dsp:sp>
    <dsp:sp modelId="{8C139416-8C0B-49A6-864F-ECCA4602A561}">
      <dsp:nvSpPr>
        <dsp:cNvPr id="0" name=""/>
        <dsp:cNvSpPr/>
      </dsp:nvSpPr>
      <dsp:spPr>
        <a:xfrm>
          <a:off x="436077" y="3416437"/>
          <a:ext cx="6193777" cy="295200"/>
        </a:xfrm>
        <a:prstGeom prst="roundRect">
          <a:avLst/>
        </a:prstGeom>
        <a:solidFill>
          <a:schemeClr val="accent2">
            <a:hueOff val="-2371429"/>
            <a:satOff val="11360"/>
            <a:lumOff val="105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110" tIns="0" rIns="2341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Quality control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50487" y="3430847"/>
        <a:ext cx="6164957" cy="266380"/>
      </dsp:txXfrm>
    </dsp:sp>
    <dsp:sp modelId="{6A13B6E1-7B64-4290-BF37-701FCCFD1660}">
      <dsp:nvSpPr>
        <dsp:cNvPr id="0" name=""/>
        <dsp:cNvSpPr/>
      </dsp:nvSpPr>
      <dsp:spPr>
        <a:xfrm>
          <a:off x="0" y="4333274"/>
          <a:ext cx="8848254" cy="41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723" tIns="208280" rIns="68672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 project is designed in an eco-friendly way.</a:t>
          </a:r>
          <a:endParaRPr lang="en-US" sz="1000" kern="1200" dirty="0"/>
        </a:p>
      </dsp:txBody>
      <dsp:txXfrm>
        <a:off x="0" y="4333274"/>
        <a:ext cx="8848254" cy="417375"/>
      </dsp:txXfrm>
    </dsp:sp>
    <dsp:sp modelId="{5DD48E56-23F4-4DA9-8E45-8BC132D05175}">
      <dsp:nvSpPr>
        <dsp:cNvPr id="0" name=""/>
        <dsp:cNvSpPr/>
      </dsp:nvSpPr>
      <dsp:spPr>
        <a:xfrm>
          <a:off x="442412" y="4185674"/>
          <a:ext cx="6193777" cy="295200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110" tIns="0" rIns="2341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Environmental sustainability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56822" y="4200084"/>
        <a:ext cx="6164957" cy="2663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E28EF-B20C-4130-A884-7164827D17A8}">
      <dsp:nvSpPr>
        <dsp:cNvPr id="0" name=""/>
        <dsp:cNvSpPr/>
      </dsp:nvSpPr>
      <dsp:spPr>
        <a:xfrm rot="5400000">
          <a:off x="493949" y="1012486"/>
          <a:ext cx="1474492" cy="245352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35C9D-44D9-483F-B19F-123B4D6C7072}">
      <dsp:nvSpPr>
        <dsp:cNvPr id="0" name=""/>
        <dsp:cNvSpPr/>
      </dsp:nvSpPr>
      <dsp:spPr>
        <a:xfrm>
          <a:off x="247819" y="1745561"/>
          <a:ext cx="2215053" cy="1941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err="1" smtClean="0"/>
            <a:t>Tasks</a:t>
          </a:r>
          <a:r>
            <a:rPr lang="fr-BE" sz="2400" kern="1200" dirty="0" smtClean="0"/>
            <a:t>:</a:t>
          </a:r>
          <a:r>
            <a:rPr lang="fr-BE" sz="2100" kern="1200" dirty="0" smtClean="0"/>
            <a:t> </a:t>
          </a:r>
          <a:r>
            <a:rPr lang="fr-BE" sz="1800" kern="1200" dirty="0" err="1" smtClean="0"/>
            <a:t>preparation</a:t>
          </a:r>
          <a:r>
            <a:rPr lang="fr-BE" sz="1800" kern="1200" dirty="0" smtClean="0"/>
            <a:t> of the </a:t>
          </a:r>
          <a:r>
            <a:rPr lang="fr-BE" sz="1800" kern="1200" dirty="0" err="1" smtClean="0"/>
            <a:t>accreditation</a:t>
          </a:r>
          <a:r>
            <a:rPr lang="fr-BE" sz="1800" kern="1200" dirty="0" smtClean="0"/>
            <a:t> file of the new Master for </a:t>
          </a:r>
          <a:r>
            <a:rPr lang="fr-BE" sz="1800" kern="1200" dirty="0" err="1" smtClean="0"/>
            <a:t>submission</a:t>
          </a:r>
          <a:r>
            <a:rPr lang="fr-BE" sz="1800" kern="1200" dirty="0" smtClean="0"/>
            <a:t> to the Ministry</a:t>
          </a:r>
          <a:endParaRPr lang="en-US" sz="1800" kern="1200" dirty="0"/>
        </a:p>
      </dsp:txBody>
      <dsp:txXfrm>
        <a:off x="247819" y="1745561"/>
        <a:ext cx="2215053" cy="1941624"/>
      </dsp:txXfrm>
    </dsp:sp>
    <dsp:sp modelId="{062460E1-A340-4B50-BC8E-59A02D643796}">
      <dsp:nvSpPr>
        <dsp:cNvPr id="0" name=""/>
        <dsp:cNvSpPr/>
      </dsp:nvSpPr>
      <dsp:spPr>
        <a:xfrm>
          <a:off x="2044938" y="831855"/>
          <a:ext cx="417934" cy="41793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DFEB7-7AD9-4D99-9C61-5FFAC3AD819B}">
      <dsp:nvSpPr>
        <dsp:cNvPr id="0" name=""/>
        <dsp:cNvSpPr/>
      </dsp:nvSpPr>
      <dsp:spPr>
        <a:xfrm rot="5400000">
          <a:off x="3205607" y="341483"/>
          <a:ext cx="1474492" cy="245352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97123-A0FC-4AF5-85A7-51B81A2F33B9}">
      <dsp:nvSpPr>
        <dsp:cNvPr id="0" name=""/>
        <dsp:cNvSpPr/>
      </dsp:nvSpPr>
      <dsp:spPr>
        <a:xfrm>
          <a:off x="2959478" y="1074558"/>
          <a:ext cx="2215053" cy="1941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err="1" smtClean="0"/>
            <a:t>Milestone</a:t>
          </a:r>
          <a:r>
            <a:rPr lang="fr-BE" sz="2400" kern="1200" dirty="0" smtClean="0"/>
            <a:t>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err="1" smtClean="0"/>
            <a:t>Ministry’s</a:t>
          </a:r>
          <a:r>
            <a:rPr lang="fr-BE" sz="1800" kern="1200" dirty="0" smtClean="0"/>
            <a:t> feed-back</a:t>
          </a:r>
          <a:endParaRPr lang="en-US" sz="1800" kern="1200" dirty="0"/>
        </a:p>
      </dsp:txBody>
      <dsp:txXfrm>
        <a:off x="2959478" y="1074558"/>
        <a:ext cx="2215053" cy="1941624"/>
      </dsp:txXfrm>
    </dsp:sp>
    <dsp:sp modelId="{62DA327D-EAB8-40E1-A133-AF712BCB3EED}">
      <dsp:nvSpPr>
        <dsp:cNvPr id="0" name=""/>
        <dsp:cNvSpPr/>
      </dsp:nvSpPr>
      <dsp:spPr>
        <a:xfrm>
          <a:off x="4756597" y="160852"/>
          <a:ext cx="417934" cy="41793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17B95-D8C9-4EAB-9545-5312F97CB8D1}">
      <dsp:nvSpPr>
        <dsp:cNvPr id="0" name=""/>
        <dsp:cNvSpPr/>
      </dsp:nvSpPr>
      <dsp:spPr>
        <a:xfrm rot="5400000">
          <a:off x="5917266" y="-329518"/>
          <a:ext cx="1474492" cy="245352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EDA97-51F1-46A2-8184-B86A0B9627E8}">
      <dsp:nvSpPr>
        <dsp:cNvPr id="0" name=""/>
        <dsp:cNvSpPr/>
      </dsp:nvSpPr>
      <dsp:spPr>
        <a:xfrm>
          <a:off x="5671137" y="403555"/>
          <a:ext cx="2215053" cy="1941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err="1" smtClean="0"/>
            <a:t>Deliverable</a:t>
          </a:r>
          <a:r>
            <a:rPr lang="fr-BE" sz="2400" kern="1200" dirty="0" smtClean="0"/>
            <a:t>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err="1" smtClean="0"/>
            <a:t>Accredited</a:t>
          </a:r>
          <a:r>
            <a:rPr lang="fr-BE" sz="1800" kern="1200" dirty="0" smtClean="0"/>
            <a:t> Master</a:t>
          </a:r>
          <a:endParaRPr lang="en-US" sz="1800" kern="1200" dirty="0"/>
        </a:p>
      </dsp:txBody>
      <dsp:txXfrm>
        <a:off x="5671137" y="403555"/>
        <a:ext cx="2215053" cy="19416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E28EF-B20C-4130-A884-7164827D17A8}">
      <dsp:nvSpPr>
        <dsp:cNvPr id="0" name=""/>
        <dsp:cNvSpPr/>
      </dsp:nvSpPr>
      <dsp:spPr>
        <a:xfrm rot="5400000">
          <a:off x="471648" y="921040"/>
          <a:ext cx="1404648" cy="23373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35C9D-44D9-483F-B19F-123B4D6C7072}">
      <dsp:nvSpPr>
        <dsp:cNvPr id="0" name=""/>
        <dsp:cNvSpPr/>
      </dsp:nvSpPr>
      <dsp:spPr>
        <a:xfrm>
          <a:off x="232756" y="1459113"/>
          <a:ext cx="2481703" cy="238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err="1" smtClean="0"/>
            <a:t>Task</a:t>
          </a:r>
          <a:r>
            <a:rPr lang="fr-BE" sz="2400" kern="1200" dirty="0" smtClean="0"/>
            <a:t>:</a:t>
          </a:r>
          <a:r>
            <a:rPr lang="fr-BE" sz="2100" kern="1200" dirty="0" smtClean="0"/>
            <a:t> </a:t>
          </a:r>
          <a:r>
            <a:rPr lang="fr-BE" sz="1800" kern="1200" dirty="0" err="1" smtClean="0"/>
            <a:t>preparation</a:t>
          </a:r>
          <a:r>
            <a:rPr lang="fr-BE" sz="1800" kern="1200" dirty="0" smtClean="0"/>
            <a:t> of the new </a:t>
          </a:r>
          <a:r>
            <a:rPr lang="fr-BE" sz="1800" kern="1200" dirty="0" err="1" smtClean="0"/>
            <a:t>textbooks</a:t>
          </a:r>
          <a:r>
            <a:rPr lang="fr-BE" sz="1800" kern="1200" dirty="0" smtClean="0"/>
            <a:t>:       - </a:t>
          </a:r>
          <a:r>
            <a:rPr lang="fr-BE" sz="1400" kern="1200" dirty="0" smtClean="0"/>
            <a:t>M</a:t>
          </a:r>
          <a:r>
            <a:rPr lang="fr-BE" sz="1200" kern="1200" dirty="0" smtClean="0"/>
            <a:t>ixed groups of </a:t>
          </a:r>
          <a:r>
            <a:rPr lang="fr-BE" sz="1200" kern="1200" dirty="0" err="1" smtClean="0"/>
            <a:t>teachers</a:t>
          </a:r>
          <a:r>
            <a:rPr lang="fr-BE" sz="1200" kern="1200" dirty="0" smtClean="0"/>
            <a:t> </a:t>
          </a:r>
          <a:r>
            <a:rPr lang="fr-BE" sz="1200" kern="1200" dirty="0" err="1" smtClean="0"/>
            <a:t>dealing</a:t>
          </a:r>
          <a:r>
            <a:rPr lang="fr-BE" sz="1200" kern="1200" dirty="0" smtClean="0"/>
            <a:t> </a:t>
          </a:r>
          <a:r>
            <a:rPr lang="fr-BE" sz="1200" kern="1200" dirty="0" err="1" smtClean="0"/>
            <a:t>with</a:t>
          </a:r>
          <a:r>
            <a:rPr lang="fr-BE" sz="1200" kern="1200" dirty="0" smtClean="0"/>
            <a:t> 2 </a:t>
          </a:r>
          <a:r>
            <a:rPr lang="fr-BE" sz="1200" kern="1200" dirty="0" err="1" smtClean="0"/>
            <a:t>subjects</a:t>
          </a:r>
          <a:r>
            <a:rPr lang="fr-BE" sz="1200" kern="1200" dirty="0" smtClean="0"/>
            <a:t>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- Collection of </a:t>
          </a:r>
          <a:r>
            <a:rPr lang="fr-BE" sz="1200" kern="1200" dirty="0" err="1" smtClean="0"/>
            <a:t>teaching</a:t>
          </a:r>
          <a:r>
            <a:rPr lang="fr-BE" sz="1200" kern="1200" dirty="0" smtClean="0"/>
            <a:t> </a:t>
          </a:r>
          <a:r>
            <a:rPr lang="fr-BE" sz="1200" kern="1200" dirty="0" err="1" smtClean="0"/>
            <a:t>materials</a:t>
          </a:r>
          <a:r>
            <a:rPr lang="fr-BE" sz="1200" kern="1200" dirty="0" smtClean="0"/>
            <a:t> and case </a:t>
          </a:r>
          <a:r>
            <a:rPr lang="fr-BE" sz="1200" kern="1200" dirty="0" err="1" smtClean="0"/>
            <a:t>studies</a:t>
          </a:r>
          <a:r>
            <a:rPr lang="fr-BE" sz="1200" kern="1200" dirty="0" smtClean="0"/>
            <a:t>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- Workshops </a:t>
          </a:r>
          <a:r>
            <a:rPr lang="fr-BE" sz="1200" kern="1200" dirty="0" err="1" smtClean="0"/>
            <a:t>led</a:t>
          </a:r>
          <a:r>
            <a:rPr lang="fr-BE" sz="1200" kern="1200" dirty="0" smtClean="0"/>
            <a:t> by an expert;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kern="1200" dirty="0" smtClean="0"/>
            <a:t>- Team </a:t>
          </a:r>
          <a:r>
            <a:rPr lang="fr-BE" sz="1200" kern="1200" dirty="0" err="1" smtClean="0"/>
            <a:t>work</a:t>
          </a:r>
          <a:r>
            <a:rPr lang="fr-BE" sz="1200" kern="1200" dirty="0" smtClean="0"/>
            <a:t> in the </a:t>
          </a:r>
          <a:r>
            <a:rPr lang="fr-BE" sz="1200" kern="1200" dirty="0" err="1" smtClean="0"/>
            <a:t>different</a:t>
          </a:r>
          <a:r>
            <a:rPr lang="fr-BE" sz="1200" kern="1200" dirty="0" smtClean="0"/>
            <a:t> groups</a:t>
          </a:r>
          <a:endParaRPr lang="en-US" sz="1200" kern="1200" dirty="0"/>
        </a:p>
      </dsp:txBody>
      <dsp:txXfrm>
        <a:off x="232756" y="1459113"/>
        <a:ext cx="2481703" cy="2388068"/>
      </dsp:txXfrm>
    </dsp:sp>
    <dsp:sp modelId="{062460E1-A340-4B50-BC8E-59A02D643796}">
      <dsp:nvSpPr>
        <dsp:cNvPr id="0" name=""/>
        <dsp:cNvSpPr/>
      </dsp:nvSpPr>
      <dsp:spPr>
        <a:xfrm>
          <a:off x="1949170" y="748965"/>
          <a:ext cx="398137" cy="3981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DFEB7-7AD9-4D99-9C61-5FFAC3AD819B}">
      <dsp:nvSpPr>
        <dsp:cNvPr id="0" name=""/>
        <dsp:cNvSpPr/>
      </dsp:nvSpPr>
      <dsp:spPr>
        <a:xfrm rot="5400000">
          <a:off x="3240646" y="281821"/>
          <a:ext cx="1404648" cy="23373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97123-A0FC-4AF5-85A7-51B81A2F33B9}">
      <dsp:nvSpPr>
        <dsp:cNvPr id="0" name=""/>
        <dsp:cNvSpPr/>
      </dsp:nvSpPr>
      <dsp:spPr>
        <a:xfrm>
          <a:off x="3006175" y="980171"/>
          <a:ext cx="2110130" cy="1849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err="1" smtClean="0"/>
            <a:t>Milestone</a:t>
          </a:r>
          <a:r>
            <a:rPr lang="fr-BE" sz="2400" kern="1200" dirty="0" smtClean="0"/>
            <a:t>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Peer-</a:t>
          </a:r>
          <a:r>
            <a:rPr lang="fr-BE" sz="1800" kern="1200" dirty="0" err="1" smtClean="0"/>
            <a:t>review</a:t>
          </a:r>
          <a:endParaRPr lang="en-US" sz="1800" kern="1200" dirty="0"/>
        </a:p>
      </dsp:txBody>
      <dsp:txXfrm>
        <a:off x="3006175" y="980171"/>
        <a:ext cx="2110130" cy="1849652"/>
      </dsp:txXfrm>
    </dsp:sp>
    <dsp:sp modelId="{62DA327D-EAB8-40E1-A133-AF712BCB3EED}">
      <dsp:nvSpPr>
        <dsp:cNvPr id="0" name=""/>
        <dsp:cNvSpPr/>
      </dsp:nvSpPr>
      <dsp:spPr>
        <a:xfrm>
          <a:off x="4718168" y="109747"/>
          <a:ext cx="398137" cy="3981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17B95-D8C9-4EAB-9545-5312F97CB8D1}">
      <dsp:nvSpPr>
        <dsp:cNvPr id="0" name=""/>
        <dsp:cNvSpPr/>
      </dsp:nvSpPr>
      <dsp:spPr>
        <a:xfrm rot="5400000">
          <a:off x="6009644" y="-357396"/>
          <a:ext cx="1404648" cy="23373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EDA97-51F1-46A2-8184-B86A0B9627E8}">
      <dsp:nvSpPr>
        <dsp:cNvPr id="0" name=""/>
        <dsp:cNvSpPr/>
      </dsp:nvSpPr>
      <dsp:spPr>
        <a:xfrm>
          <a:off x="5775173" y="340953"/>
          <a:ext cx="2110130" cy="1849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err="1" smtClean="0"/>
            <a:t>Deliverable</a:t>
          </a:r>
          <a:r>
            <a:rPr lang="fr-BE" sz="2400" kern="1200" dirty="0" smtClean="0"/>
            <a:t>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New </a:t>
          </a:r>
          <a:r>
            <a:rPr lang="fr-BE" sz="1800" kern="1200" dirty="0" err="1" smtClean="0"/>
            <a:t>textbooks</a:t>
          </a:r>
          <a:r>
            <a:rPr lang="fr-BE" sz="1800" kern="1200" dirty="0" smtClean="0"/>
            <a:t> </a:t>
          </a:r>
          <a:r>
            <a:rPr lang="fr-BE" sz="1800" kern="1200" dirty="0" err="1" smtClean="0"/>
            <a:t>developed</a:t>
          </a:r>
          <a:r>
            <a:rPr lang="fr-BE" sz="1800" kern="1200" dirty="0" smtClean="0"/>
            <a:t> and </a:t>
          </a:r>
          <a:r>
            <a:rPr lang="fr-BE" sz="1800" kern="1200" dirty="0" err="1" smtClean="0"/>
            <a:t>used</a:t>
          </a:r>
          <a:r>
            <a:rPr lang="fr-BE" sz="1800" kern="1200" dirty="0" smtClean="0"/>
            <a:t> by the </a:t>
          </a:r>
          <a:r>
            <a:rPr lang="fr-BE" sz="1800" kern="1200" dirty="0" err="1" smtClean="0"/>
            <a:t>students</a:t>
          </a:r>
          <a:endParaRPr lang="en-US" sz="1800" kern="1200" dirty="0"/>
        </a:p>
      </dsp:txBody>
      <dsp:txXfrm>
        <a:off x="5775173" y="340953"/>
        <a:ext cx="2110130" cy="184965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E28EF-B20C-4130-A884-7164827D17A8}">
      <dsp:nvSpPr>
        <dsp:cNvPr id="0" name=""/>
        <dsp:cNvSpPr/>
      </dsp:nvSpPr>
      <dsp:spPr>
        <a:xfrm rot="5400000">
          <a:off x="517126" y="1093634"/>
          <a:ext cx="1340624" cy="22307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35C9D-44D9-483F-B19F-123B4D6C7072}">
      <dsp:nvSpPr>
        <dsp:cNvPr id="0" name=""/>
        <dsp:cNvSpPr/>
      </dsp:nvSpPr>
      <dsp:spPr>
        <a:xfrm>
          <a:off x="177742" y="1757010"/>
          <a:ext cx="2594290" cy="1771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BE" sz="2400" kern="1200" dirty="0" err="1" smtClean="0"/>
            <a:t>Task</a:t>
          </a:r>
          <a:r>
            <a:rPr lang="fr-BE" sz="2400" kern="1200" dirty="0" smtClean="0"/>
            <a:t>: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err="1" smtClean="0"/>
            <a:t>Definition</a:t>
          </a:r>
          <a:r>
            <a:rPr lang="fr-BE" sz="1800" kern="1200" dirty="0" smtClean="0"/>
            <a:t> of the mission, </a:t>
          </a:r>
          <a:r>
            <a:rPr lang="fr-BE" sz="1800" kern="1200" dirty="0" err="1" smtClean="0"/>
            <a:t>allocated</a:t>
          </a:r>
          <a:r>
            <a:rPr lang="fr-BE" sz="1800" kern="1200" dirty="0" smtClean="0"/>
            <a:t> staff, operating budget and </a:t>
          </a:r>
          <a:r>
            <a:rPr lang="fr-BE" sz="1800" kern="1200" dirty="0" err="1" smtClean="0"/>
            <a:t>procedures</a:t>
          </a:r>
          <a:r>
            <a:rPr lang="fr-BE" sz="1800" kern="1200" dirty="0" smtClean="0"/>
            <a:t> of the new center</a:t>
          </a:r>
          <a:endParaRPr lang="en-US" sz="1800" kern="1200" dirty="0"/>
        </a:p>
      </dsp:txBody>
      <dsp:txXfrm>
        <a:off x="177742" y="1757010"/>
        <a:ext cx="2594290" cy="1771630"/>
      </dsp:txXfrm>
    </dsp:sp>
    <dsp:sp modelId="{062460E1-A340-4B50-BC8E-59A02D643796}">
      <dsp:nvSpPr>
        <dsp:cNvPr id="0" name=""/>
        <dsp:cNvSpPr/>
      </dsp:nvSpPr>
      <dsp:spPr>
        <a:xfrm>
          <a:off x="1927302" y="929402"/>
          <a:ext cx="379990" cy="3799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DFEB7-7AD9-4D99-9C61-5FFAC3AD819B}">
      <dsp:nvSpPr>
        <dsp:cNvPr id="0" name=""/>
        <dsp:cNvSpPr/>
      </dsp:nvSpPr>
      <dsp:spPr>
        <a:xfrm rot="5400000">
          <a:off x="3272765" y="483551"/>
          <a:ext cx="1340624" cy="22307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97123-A0FC-4AF5-85A7-51B81A2F33B9}">
      <dsp:nvSpPr>
        <dsp:cNvPr id="0" name=""/>
        <dsp:cNvSpPr/>
      </dsp:nvSpPr>
      <dsp:spPr>
        <a:xfrm>
          <a:off x="3048981" y="1150070"/>
          <a:ext cx="2013950" cy="176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err="1" smtClean="0"/>
            <a:t>Milestone</a:t>
          </a:r>
          <a:r>
            <a:rPr lang="fr-BE" sz="2400" kern="1200" dirty="0" smtClean="0"/>
            <a:t>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Official </a:t>
          </a:r>
          <a:r>
            <a:rPr lang="fr-BE" sz="1800" kern="1200" dirty="0" err="1" smtClean="0"/>
            <a:t>decision</a:t>
          </a:r>
          <a:r>
            <a:rPr lang="fr-BE" sz="1800" kern="1200" dirty="0" smtClean="0"/>
            <a:t> of the </a:t>
          </a:r>
          <a:r>
            <a:rPr lang="fr-BE" sz="1800" kern="1200" dirty="0" err="1" smtClean="0"/>
            <a:t>University</a:t>
          </a:r>
          <a:r>
            <a:rPr lang="fr-BE" sz="1800" kern="1200" dirty="0" smtClean="0"/>
            <a:t> Council </a:t>
          </a:r>
          <a:r>
            <a:rPr lang="fr-BE" sz="1800" kern="1200" dirty="0" err="1" smtClean="0"/>
            <a:t>establishing</a:t>
          </a:r>
          <a:r>
            <a:rPr lang="fr-BE" sz="1800" kern="1200" dirty="0" smtClean="0"/>
            <a:t> the center</a:t>
          </a:r>
          <a:endParaRPr lang="en-US" sz="1800" kern="1200" dirty="0"/>
        </a:p>
      </dsp:txBody>
      <dsp:txXfrm>
        <a:off x="3048981" y="1150070"/>
        <a:ext cx="2013950" cy="1765345"/>
      </dsp:txXfrm>
    </dsp:sp>
    <dsp:sp modelId="{62DA327D-EAB8-40E1-A133-AF712BCB3EED}">
      <dsp:nvSpPr>
        <dsp:cNvPr id="0" name=""/>
        <dsp:cNvSpPr/>
      </dsp:nvSpPr>
      <dsp:spPr>
        <a:xfrm>
          <a:off x="4682941" y="319319"/>
          <a:ext cx="379990" cy="3799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17B95-D8C9-4EAB-9545-5312F97CB8D1}">
      <dsp:nvSpPr>
        <dsp:cNvPr id="0" name=""/>
        <dsp:cNvSpPr/>
      </dsp:nvSpPr>
      <dsp:spPr>
        <a:xfrm rot="5400000">
          <a:off x="6097285" y="-126531"/>
          <a:ext cx="1340624" cy="22307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EDA97-51F1-46A2-8184-B86A0B9627E8}">
      <dsp:nvSpPr>
        <dsp:cNvPr id="0" name=""/>
        <dsp:cNvSpPr/>
      </dsp:nvSpPr>
      <dsp:spPr>
        <a:xfrm>
          <a:off x="5873501" y="539987"/>
          <a:ext cx="2013950" cy="1765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err="1" smtClean="0"/>
            <a:t>Deliverable</a:t>
          </a:r>
          <a:r>
            <a:rPr lang="fr-BE" sz="2400" kern="1200" dirty="0" smtClean="0"/>
            <a:t>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Center </a:t>
          </a:r>
          <a:r>
            <a:rPr lang="fr-BE" sz="1800" kern="1200" dirty="0" err="1" smtClean="0"/>
            <a:t>established</a:t>
          </a:r>
          <a:r>
            <a:rPr lang="fr-BE" sz="1800" kern="1200" dirty="0" smtClean="0"/>
            <a:t> and running</a:t>
          </a:r>
          <a:endParaRPr lang="en-US" sz="1800" kern="1200" dirty="0"/>
        </a:p>
      </dsp:txBody>
      <dsp:txXfrm>
        <a:off x="5873501" y="539987"/>
        <a:ext cx="2013950" cy="176534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293E6-B081-4807-8D2B-31806EE87777}">
      <dsp:nvSpPr>
        <dsp:cNvPr id="0" name=""/>
        <dsp:cNvSpPr/>
      </dsp:nvSpPr>
      <dsp:spPr>
        <a:xfrm>
          <a:off x="8156522" y="1457185"/>
          <a:ext cx="91440" cy="456716"/>
        </a:xfrm>
        <a:custGeom>
          <a:avLst/>
          <a:gdLst/>
          <a:ahLst/>
          <a:cxnLst/>
          <a:rect l="0" t="0" r="0" b="0"/>
          <a:pathLst>
            <a:path>
              <a:moveTo>
                <a:pt x="117218" y="0"/>
              </a:moveTo>
              <a:lnTo>
                <a:pt x="117218" y="317625"/>
              </a:lnTo>
              <a:lnTo>
                <a:pt x="45720" y="317625"/>
              </a:lnTo>
              <a:lnTo>
                <a:pt x="45720" y="45671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B8732-BAB2-4113-A84F-73ACB5C7B82A}">
      <dsp:nvSpPr>
        <dsp:cNvPr id="0" name=""/>
        <dsp:cNvSpPr/>
      </dsp:nvSpPr>
      <dsp:spPr>
        <a:xfrm>
          <a:off x="5256226" y="1447346"/>
          <a:ext cx="1033315" cy="425578"/>
        </a:xfrm>
        <a:custGeom>
          <a:avLst/>
          <a:gdLst/>
          <a:ahLst/>
          <a:cxnLst/>
          <a:rect l="0" t="0" r="0" b="0"/>
          <a:pathLst>
            <a:path>
              <a:moveTo>
                <a:pt x="1033315" y="0"/>
              </a:moveTo>
              <a:lnTo>
                <a:pt x="1033315" y="286487"/>
              </a:lnTo>
              <a:lnTo>
                <a:pt x="0" y="286487"/>
              </a:lnTo>
              <a:lnTo>
                <a:pt x="0" y="425578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C5D55-464B-4B4A-9B18-6FB7B8AE48A2}">
      <dsp:nvSpPr>
        <dsp:cNvPr id="0" name=""/>
        <dsp:cNvSpPr/>
      </dsp:nvSpPr>
      <dsp:spPr>
        <a:xfrm>
          <a:off x="2546858" y="1435733"/>
          <a:ext cx="91440" cy="4366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66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CA924-470C-4CE3-9913-3658D1E6F839}">
      <dsp:nvSpPr>
        <dsp:cNvPr id="0" name=""/>
        <dsp:cNvSpPr/>
      </dsp:nvSpPr>
      <dsp:spPr>
        <a:xfrm>
          <a:off x="711775" y="1435733"/>
          <a:ext cx="91440" cy="4366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66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39CD4-EB68-4B31-B342-E45E6872D0EC}">
      <dsp:nvSpPr>
        <dsp:cNvPr id="0" name=""/>
        <dsp:cNvSpPr/>
      </dsp:nvSpPr>
      <dsp:spPr>
        <a:xfrm>
          <a:off x="6779" y="482324"/>
          <a:ext cx="1501431" cy="9534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E80D6-D79C-4F46-8D65-AC0CA5088D9D}">
      <dsp:nvSpPr>
        <dsp:cNvPr id="0" name=""/>
        <dsp:cNvSpPr/>
      </dsp:nvSpPr>
      <dsp:spPr>
        <a:xfrm>
          <a:off x="173604" y="640808"/>
          <a:ext cx="1501431" cy="953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u="none" kern="1200" dirty="0" smtClean="0"/>
            <a:t>Partnership Agreement</a:t>
          </a:r>
          <a:endParaRPr lang="en-US" sz="1400" b="1" kern="1200" dirty="0"/>
        </a:p>
      </dsp:txBody>
      <dsp:txXfrm>
        <a:off x="201528" y="668732"/>
        <a:ext cx="1445583" cy="897561"/>
      </dsp:txXfrm>
    </dsp:sp>
    <dsp:sp modelId="{970DA5C0-56B7-42CF-AC36-1569AEA15C17}">
      <dsp:nvSpPr>
        <dsp:cNvPr id="0" name=""/>
        <dsp:cNvSpPr/>
      </dsp:nvSpPr>
      <dsp:spPr>
        <a:xfrm>
          <a:off x="6779" y="1872399"/>
          <a:ext cx="1501431" cy="9534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E31A4-5837-4B3A-A456-4988C7C7B29E}">
      <dsp:nvSpPr>
        <dsp:cNvPr id="0" name=""/>
        <dsp:cNvSpPr/>
      </dsp:nvSpPr>
      <dsp:spPr>
        <a:xfrm>
          <a:off x="173604" y="2030884"/>
          <a:ext cx="1501431" cy="953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0" i="0" u="none" kern="1200" dirty="0" smtClean="0"/>
            <a:t>6 </a:t>
          </a:r>
          <a:r>
            <a:rPr lang="fr-BE" sz="1100" b="0" i="0" u="none" kern="1200" dirty="0" err="1" smtClean="0"/>
            <a:t>months</a:t>
          </a:r>
          <a:r>
            <a:rPr lang="fr-BE" sz="1100" b="0" i="0" u="none" kern="1200" dirty="0" smtClean="0"/>
            <a:t> </a:t>
          </a:r>
          <a:r>
            <a:rPr lang="fr-BE" sz="1100" b="0" i="0" u="none" kern="1200" dirty="0" err="1" smtClean="0"/>
            <a:t>after</a:t>
          </a:r>
          <a:r>
            <a:rPr lang="fr-BE" sz="1100" b="0" i="0" u="none" kern="1200" dirty="0" smtClean="0"/>
            <a:t> signature GA (</a:t>
          </a:r>
          <a:r>
            <a:rPr lang="fr-BE" sz="1100" b="1" i="0" u="none" kern="1200" dirty="0" err="1" smtClean="0"/>
            <a:t>compulsory</a:t>
          </a:r>
          <a:r>
            <a:rPr lang="fr-BE" sz="1100" b="0" i="0" u="none" kern="1200" dirty="0" smtClean="0"/>
            <a:t>)</a:t>
          </a:r>
          <a:endParaRPr lang="en-US" sz="1100" b="1" kern="1200" dirty="0"/>
        </a:p>
      </dsp:txBody>
      <dsp:txXfrm>
        <a:off x="201528" y="2058808"/>
        <a:ext cx="1445583" cy="897561"/>
      </dsp:txXfrm>
    </dsp:sp>
    <dsp:sp modelId="{F06D9EF8-5A96-4D03-B6F2-F38FB2DE2E70}">
      <dsp:nvSpPr>
        <dsp:cNvPr id="0" name=""/>
        <dsp:cNvSpPr/>
      </dsp:nvSpPr>
      <dsp:spPr>
        <a:xfrm>
          <a:off x="1841862" y="482324"/>
          <a:ext cx="1501431" cy="9534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A0B02-1992-4189-954E-36652F9CC031}">
      <dsp:nvSpPr>
        <dsp:cNvPr id="0" name=""/>
        <dsp:cNvSpPr/>
      </dsp:nvSpPr>
      <dsp:spPr>
        <a:xfrm>
          <a:off x="2008688" y="640808"/>
          <a:ext cx="1501431" cy="953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b="1" i="0" u="none" kern="1200" dirty="0" smtClean="0"/>
            <a:t>Project management </a:t>
          </a:r>
          <a:r>
            <a:rPr lang="fr-BE" sz="1300" b="1" i="0" u="none" kern="1200" dirty="0" err="1" smtClean="0"/>
            <a:t>handbook</a:t>
          </a:r>
          <a:endParaRPr lang="fr-BE" sz="1300" b="1" kern="1200" dirty="0"/>
        </a:p>
      </dsp:txBody>
      <dsp:txXfrm>
        <a:off x="2036612" y="668732"/>
        <a:ext cx="1445583" cy="897561"/>
      </dsp:txXfrm>
    </dsp:sp>
    <dsp:sp modelId="{3D951B0D-041D-4F74-BE15-16F1477F7244}">
      <dsp:nvSpPr>
        <dsp:cNvPr id="0" name=""/>
        <dsp:cNvSpPr/>
      </dsp:nvSpPr>
      <dsp:spPr>
        <a:xfrm>
          <a:off x="1841862" y="1872399"/>
          <a:ext cx="1501431" cy="9534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BBCBE-62C7-4C08-9061-9EB168E7CAC0}">
      <dsp:nvSpPr>
        <dsp:cNvPr id="0" name=""/>
        <dsp:cNvSpPr/>
      </dsp:nvSpPr>
      <dsp:spPr>
        <a:xfrm>
          <a:off x="2008688" y="2030884"/>
          <a:ext cx="1501431" cy="953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 smtClean="0"/>
            <a:t>at the latest with interim report </a:t>
          </a:r>
          <a:endParaRPr lang="fr-BE" sz="1200" kern="1200" dirty="0"/>
        </a:p>
      </dsp:txBody>
      <dsp:txXfrm>
        <a:off x="2036612" y="2058808"/>
        <a:ext cx="1445583" cy="897561"/>
      </dsp:txXfrm>
    </dsp:sp>
    <dsp:sp modelId="{6A513F25-659A-4770-A2A5-2C97EE4B3948}">
      <dsp:nvSpPr>
        <dsp:cNvPr id="0" name=""/>
        <dsp:cNvSpPr/>
      </dsp:nvSpPr>
      <dsp:spPr>
        <a:xfrm>
          <a:off x="3715773" y="482896"/>
          <a:ext cx="1501431" cy="9534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18F08-AC2D-4999-98C9-3FBC7CC3D717}">
      <dsp:nvSpPr>
        <dsp:cNvPr id="0" name=""/>
        <dsp:cNvSpPr/>
      </dsp:nvSpPr>
      <dsp:spPr>
        <a:xfrm>
          <a:off x="3882598" y="641380"/>
          <a:ext cx="1501431" cy="953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u="none" kern="1200" dirty="0" smtClean="0"/>
            <a:t>Quality Assurance Plan</a:t>
          </a:r>
          <a:endParaRPr lang="en-US" sz="1300" b="1" kern="1200" dirty="0"/>
        </a:p>
      </dsp:txBody>
      <dsp:txXfrm>
        <a:off x="3910522" y="669304"/>
        <a:ext cx="1445583" cy="897561"/>
      </dsp:txXfrm>
    </dsp:sp>
    <dsp:sp modelId="{9E9B8FDF-F4A5-4730-BA7B-39F56633CD01}">
      <dsp:nvSpPr>
        <dsp:cNvPr id="0" name=""/>
        <dsp:cNvSpPr/>
      </dsp:nvSpPr>
      <dsp:spPr>
        <a:xfrm>
          <a:off x="5512029" y="482324"/>
          <a:ext cx="1501431" cy="9534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2CB04-191B-4F95-8D4B-B7FAFC2FE24B}">
      <dsp:nvSpPr>
        <dsp:cNvPr id="0" name=""/>
        <dsp:cNvSpPr/>
      </dsp:nvSpPr>
      <dsp:spPr>
        <a:xfrm>
          <a:off x="5678855" y="640808"/>
          <a:ext cx="1501431" cy="953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u="none" kern="1200" smtClean="0"/>
            <a:t>at the latest with interim report </a:t>
          </a:r>
          <a:endParaRPr lang="fr-BE" sz="1800" kern="1200" dirty="0"/>
        </a:p>
      </dsp:txBody>
      <dsp:txXfrm>
        <a:off x="5706779" y="668732"/>
        <a:ext cx="1445583" cy="897561"/>
      </dsp:txXfrm>
    </dsp:sp>
    <dsp:sp modelId="{9986E4FC-47CC-409C-886E-2886B90A352F}">
      <dsp:nvSpPr>
        <dsp:cNvPr id="0" name=""/>
        <dsp:cNvSpPr/>
      </dsp:nvSpPr>
      <dsp:spPr>
        <a:xfrm>
          <a:off x="5495382" y="493936"/>
          <a:ext cx="1588319" cy="9534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7D1C8-914A-458B-A5D2-35E5BC49E5D3}">
      <dsp:nvSpPr>
        <dsp:cNvPr id="0" name=""/>
        <dsp:cNvSpPr/>
      </dsp:nvSpPr>
      <dsp:spPr>
        <a:xfrm>
          <a:off x="5662207" y="652421"/>
          <a:ext cx="1588319" cy="953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u="none" kern="1200" dirty="0" smtClean="0"/>
            <a:t>Dissemination Plan</a:t>
          </a:r>
          <a:endParaRPr lang="en-US" sz="1300" b="1" kern="1200" dirty="0"/>
        </a:p>
      </dsp:txBody>
      <dsp:txXfrm>
        <a:off x="5690131" y="680345"/>
        <a:ext cx="1532471" cy="897561"/>
      </dsp:txXfrm>
    </dsp:sp>
    <dsp:sp modelId="{CCFB43D7-9233-4FE5-B1DE-D04A6C7594E9}">
      <dsp:nvSpPr>
        <dsp:cNvPr id="0" name=""/>
        <dsp:cNvSpPr/>
      </dsp:nvSpPr>
      <dsp:spPr>
        <a:xfrm>
          <a:off x="4505510" y="1872924"/>
          <a:ext cx="1501431" cy="9124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EF364-9165-4B36-8870-4B08DBDA7648}">
      <dsp:nvSpPr>
        <dsp:cNvPr id="0" name=""/>
        <dsp:cNvSpPr/>
      </dsp:nvSpPr>
      <dsp:spPr>
        <a:xfrm>
          <a:off x="4672336" y="2031408"/>
          <a:ext cx="1501431" cy="912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 smtClean="0"/>
            <a:t>at the latest with interim report </a:t>
          </a:r>
          <a:endParaRPr lang="en-US" sz="1200" kern="1200" dirty="0"/>
        </a:p>
      </dsp:txBody>
      <dsp:txXfrm>
        <a:off x="4699060" y="2058132"/>
        <a:ext cx="1447983" cy="858983"/>
      </dsp:txXfrm>
    </dsp:sp>
    <dsp:sp modelId="{3772EA7A-F56B-41DE-8285-997C5BB2E909}">
      <dsp:nvSpPr>
        <dsp:cNvPr id="0" name=""/>
        <dsp:cNvSpPr/>
      </dsp:nvSpPr>
      <dsp:spPr>
        <a:xfrm>
          <a:off x="7523024" y="503775"/>
          <a:ext cx="1501431" cy="9534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0EE9E-C6A9-4B72-BE22-4D8824A9BBDD}">
      <dsp:nvSpPr>
        <dsp:cNvPr id="0" name=""/>
        <dsp:cNvSpPr/>
      </dsp:nvSpPr>
      <dsp:spPr>
        <a:xfrm>
          <a:off x="7689850" y="662260"/>
          <a:ext cx="1501431" cy="953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0" u="none" kern="1200" dirty="0" smtClean="0"/>
            <a:t>Report(s) of external expert(s) for QA</a:t>
          </a:r>
          <a:endParaRPr lang="en-US" sz="1300" b="1" kern="1200" dirty="0"/>
        </a:p>
      </dsp:txBody>
      <dsp:txXfrm>
        <a:off x="7717774" y="690184"/>
        <a:ext cx="1445583" cy="897561"/>
      </dsp:txXfrm>
    </dsp:sp>
    <dsp:sp modelId="{BDC7067F-8D8E-4521-90AF-79FD430FAF35}">
      <dsp:nvSpPr>
        <dsp:cNvPr id="0" name=""/>
        <dsp:cNvSpPr/>
      </dsp:nvSpPr>
      <dsp:spPr>
        <a:xfrm>
          <a:off x="7445032" y="1913901"/>
          <a:ext cx="1514419" cy="9534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8E728-34D9-428A-A61D-FF2DAA13B4AA}">
      <dsp:nvSpPr>
        <dsp:cNvPr id="0" name=""/>
        <dsp:cNvSpPr/>
      </dsp:nvSpPr>
      <dsp:spPr>
        <a:xfrm>
          <a:off x="7611858" y="2072386"/>
          <a:ext cx="1514419" cy="953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i="0" u="none" kern="1200" noProof="0" dirty="0" smtClean="0"/>
            <a:t>towards</a:t>
          </a:r>
          <a:r>
            <a:rPr lang="fr-BE" sz="1200" b="0" i="0" u="none" kern="1200" dirty="0" smtClean="0"/>
            <a:t> the end of the </a:t>
          </a:r>
          <a:r>
            <a:rPr lang="en-GB" sz="1200" b="0" i="0" u="none" kern="1200" noProof="0" dirty="0" smtClean="0"/>
            <a:t>project</a:t>
          </a:r>
          <a:endParaRPr lang="en-GB" sz="1200" kern="1200" noProof="0" dirty="0"/>
        </a:p>
      </dsp:txBody>
      <dsp:txXfrm>
        <a:off x="7639782" y="2100310"/>
        <a:ext cx="1458571" cy="897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312E1-ED8A-4C9F-8025-5AA700833FB5}">
      <dsp:nvSpPr>
        <dsp:cNvPr id="0" name=""/>
        <dsp:cNvSpPr/>
      </dsp:nvSpPr>
      <dsp:spPr>
        <a:xfrm>
          <a:off x="371078" y="0"/>
          <a:ext cx="940826" cy="940826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35D8D-8DAC-4DC1-BF59-E8CB062D2E8D}">
      <dsp:nvSpPr>
        <dsp:cNvPr id="0" name=""/>
        <dsp:cNvSpPr/>
      </dsp:nvSpPr>
      <dsp:spPr>
        <a:xfrm>
          <a:off x="465160" y="94082"/>
          <a:ext cx="752661" cy="75266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DCFE2-F852-476E-AA00-57F12F7D2819}">
      <dsp:nvSpPr>
        <dsp:cNvPr id="0" name=""/>
        <dsp:cNvSpPr/>
      </dsp:nvSpPr>
      <dsp:spPr>
        <a:xfrm rot="16200000">
          <a:off x="-710872" y="2116859"/>
          <a:ext cx="2728396" cy="564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Target groups</a:t>
          </a:r>
          <a:endParaRPr lang="en-US" sz="3500" kern="1200" dirty="0"/>
        </a:p>
      </dsp:txBody>
      <dsp:txXfrm>
        <a:off x="-710872" y="2116859"/>
        <a:ext cx="2728396" cy="564495"/>
      </dsp:txXfrm>
    </dsp:sp>
    <dsp:sp modelId="{A1B926CD-A1FD-48D9-BA46-915589473097}">
      <dsp:nvSpPr>
        <dsp:cNvPr id="0" name=""/>
        <dsp:cNvSpPr/>
      </dsp:nvSpPr>
      <dsp:spPr>
        <a:xfrm>
          <a:off x="1029656" y="0"/>
          <a:ext cx="1881653" cy="3763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HEIs from least developed countries</a:t>
          </a:r>
          <a:endParaRPr 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HEIs located in remote regions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smtClean="0"/>
            <a:t>Newcomers or less experienced </a:t>
          </a:r>
          <a:endParaRPr lang="en-US" sz="2100" b="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Individuals with fewer opportunities.</a:t>
          </a:r>
        </a:p>
      </dsp:txBody>
      <dsp:txXfrm>
        <a:off x="1029656" y="0"/>
        <a:ext cx="1881653" cy="376330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39CD4-EB68-4B31-B342-E45E6872D0EC}">
      <dsp:nvSpPr>
        <dsp:cNvPr id="0" name=""/>
        <dsp:cNvSpPr/>
      </dsp:nvSpPr>
      <dsp:spPr>
        <a:xfrm>
          <a:off x="377" y="24140"/>
          <a:ext cx="1326586" cy="842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E80D6-D79C-4F46-8D65-AC0CA5088D9D}">
      <dsp:nvSpPr>
        <dsp:cNvPr id="0" name=""/>
        <dsp:cNvSpPr/>
      </dsp:nvSpPr>
      <dsp:spPr>
        <a:xfrm>
          <a:off x="147776" y="164169"/>
          <a:ext cx="1326586" cy="842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 smtClean="0"/>
            <a:t>Reports (RAPINT/RAPFIN) to the Agency linked with a payment</a:t>
          </a:r>
          <a:endParaRPr lang="en-US" sz="1200" b="1" kern="1200" dirty="0"/>
        </a:p>
      </dsp:txBody>
      <dsp:txXfrm>
        <a:off x="172449" y="188842"/>
        <a:ext cx="1277240" cy="793036"/>
      </dsp:txXfrm>
    </dsp:sp>
    <dsp:sp modelId="{5B647D10-783F-454B-A348-0E68A40339FD}">
      <dsp:nvSpPr>
        <dsp:cNvPr id="0" name=""/>
        <dsp:cNvSpPr/>
      </dsp:nvSpPr>
      <dsp:spPr>
        <a:xfrm>
          <a:off x="1621761" y="24140"/>
          <a:ext cx="1326586" cy="842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36EDA-FF45-4F66-ACE4-317586F8C689}">
      <dsp:nvSpPr>
        <dsp:cNvPr id="0" name=""/>
        <dsp:cNvSpPr/>
      </dsp:nvSpPr>
      <dsp:spPr>
        <a:xfrm>
          <a:off x="1769159" y="164169"/>
          <a:ext cx="1326586" cy="842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u="none" kern="1200" dirty="0" smtClean="0"/>
            <a:t>Simple meetings reported as deliverables</a:t>
          </a:r>
          <a:endParaRPr lang="en-US" sz="1300" kern="1200" dirty="0"/>
        </a:p>
      </dsp:txBody>
      <dsp:txXfrm>
        <a:off x="1793832" y="188842"/>
        <a:ext cx="1277240" cy="79303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4C00A-1D75-4611-9FC9-5FBE7E186AB3}">
      <dsp:nvSpPr>
        <dsp:cNvPr id="0" name=""/>
        <dsp:cNvSpPr/>
      </dsp:nvSpPr>
      <dsp:spPr>
        <a:xfrm>
          <a:off x="4253758" y="1229476"/>
          <a:ext cx="91440" cy="604223"/>
        </a:xfrm>
        <a:custGeom>
          <a:avLst/>
          <a:gdLst/>
          <a:ahLst/>
          <a:cxnLst/>
          <a:rect l="0" t="0" r="0" b="0"/>
          <a:pathLst>
            <a:path>
              <a:moveTo>
                <a:pt x="55146" y="0"/>
              </a:moveTo>
              <a:lnTo>
                <a:pt x="55146" y="420761"/>
              </a:lnTo>
              <a:lnTo>
                <a:pt x="45720" y="420761"/>
              </a:lnTo>
              <a:lnTo>
                <a:pt x="45720" y="604223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65C37-A4E9-4703-974C-07FF046FD222}">
      <dsp:nvSpPr>
        <dsp:cNvPr id="0" name=""/>
        <dsp:cNvSpPr/>
      </dsp:nvSpPr>
      <dsp:spPr>
        <a:xfrm>
          <a:off x="1833269" y="1257733"/>
          <a:ext cx="91440" cy="5759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596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7111-9FC2-4D76-9F42-567AA499C884}">
      <dsp:nvSpPr>
        <dsp:cNvPr id="0" name=""/>
        <dsp:cNvSpPr/>
      </dsp:nvSpPr>
      <dsp:spPr>
        <a:xfrm>
          <a:off x="888789" y="179"/>
          <a:ext cx="1980399" cy="12575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31C55-3BCB-44FB-9350-EC17519A950C}">
      <dsp:nvSpPr>
        <dsp:cNvPr id="0" name=""/>
        <dsp:cNvSpPr/>
      </dsp:nvSpPr>
      <dsp:spPr>
        <a:xfrm>
          <a:off x="1108834" y="209222"/>
          <a:ext cx="1980399" cy="1257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u="none" kern="1200" dirty="0" smtClean="0"/>
            <a:t>Surveys of stakeholders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u="none" kern="1200" dirty="0" smtClean="0"/>
            <a:t>(students, industries, NGOs)</a:t>
          </a:r>
          <a:endParaRPr lang="en-US" sz="1700" kern="1200" dirty="0"/>
        </a:p>
      </dsp:txBody>
      <dsp:txXfrm>
        <a:off x="1145666" y="246054"/>
        <a:ext cx="1906735" cy="1183889"/>
      </dsp:txXfrm>
    </dsp:sp>
    <dsp:sp modelId="{720F4A63-8C67-45FF-BF48-F9C10E00BA8E}">
      <dsp:nvSpPr>
        <dsp:cNvPr id="0" name=""/>
        <dsp:cNvSpPr/>
      </dsp:nvSpPr>
      <dsp:spPr>
        <a:xfrm>
          <a:off x="888789" y="1833700"/>
          <a:ext cx="1980399" cy="1257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F0778-18DB-455D-8A3C-7F093F71A5EC}">
      <dsp:nvSpPr>
        <dsp:cNvPr id="0" name=""/>
        <dsp:cNvSpPr/>
      </dsp:nvSpPr>
      <dsp:spPr>
        <a:xfrm>
          <a:off x="1108834" y="2042742"/>
          <a:ext cx="1980399" cy="1257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u="none" kern="1200" dirty="0" smtClean="0"/>
            <a:t>In the first 6-9 months</a:t>
          </a:r>
          <a:endParaRPr lang="en-US" sz="1700" kern="1200" dirty="0"/>
        </a:p>
      </dsp:txBody>
      <dsp:txXfrm>
        <a:off x="1145666" y="2079574"/>
        <a:ext cx="1906735" cy="1183889"/>
      </dsp:txXfrm>
    </dsp:sp>
    <dsp:sp modelId="{250CE184-0A70-44C9-BC14-188FC294302F}">
      <dsp:nvSpPr>
        <dsp:cNvPr id="0" name=""/>
        <dsp:cNvSpPr/>
      </dsp:nvSpPr>
      <dsp:spPr>
        <a:xfrm>
          <a:off x="3318705" y="-28077"/>
          <a:ext cx="1980399" cy="12575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DD1C8-9F57-4E00-AE9A-FEAFD34F58D5}">
      <dsp:nvSpPr>
        <dsp:cNvPr id="0" name=""/>
        <dsp:cNvSpPr/>
      </dsp:nvSpPr>
      <dsp:spPr>
        <a:xfrm>
          <a:off x="3538749" y="180964"/>
          <a:ext cx="1980399" cy="1257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b="0" i="0" u="none" kern="1200" dirty="0" err="1" smtClean="0"/>
            <a:t>Needs</a:t>
          </a:r>
          <a:r>
            <a:rPr lang="fr-BE" sz="1700" b="0" i="0" u="none" kern="1200" dirty="0" smtClean="0"/>
            <a:t> </a:t>
          </a:r>
          <a:r>
            <a:rPr lang="fr-BE" sz="1700" b="0" i="0" u="none" kern="1200" dirty="0" err="1" smtClean="0"/>
            <a:t>analysis</a:t>
          </a:r>
          <a:r>
            <a:rPr lang="fr-BE" sz="1700" b="0" i="0" u="none" kern="1200" dirty="0" smtClean="0"/>
            <a:t>  </a:t>
          </a:r>
          <a:r>
            <a:rPr lang="fr-BE" sz="1700" b="0" i="0" u="none" kern="1200" dirty="0" err="1" smtClean="0">
              <a:solidFill>
                <a:srgbClr val="FF0000"/>
              </a:solidFill>
            </a:rPr>
            <a:t>Updated</a:t>
          </a:r>
          <a:r>
            <a:rPr lang="fr-BE" sz="1700" b="0" i="0" u="none" kern="1200" dirty="0" smtClean="0"/>
            <a:t> Report(s) </a:t>
          </a:r>
          <a:endParaRPr lang="fr-BE" sz="1700" kern="1200" dirty="0"/>
        </a:p>
      </dsp:txBody>
      <dsp:txXfrm>
        <a:off x="3575581" y="217796"/>
        <a:ext cx="1906735" cy="1183889"/>
      </dsp:txXfrm>
    </dsp:sp>
    <dsp:sp modelId="{1548DF4A-EBBE-4510-A799-2755A6A79AB1}">
      <dsp:nvSpPr>
        <dsp:cNvPr id="0" name=""/>
        <dsp:cNvSpPr/>
      </dsp:nvSpPr>
      <dsp:spPr>
        <a:xfrm>
          <a:off x="3309278" y="1833700"/>
          <a:ext cx="1980399" cy="1257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5EC72-1767-4512-A1CE-6F8418D4D5BC}">
      <dsp:nvSpPr>
        <dsp:cNvPr id="0" name=""/>
        <dsp:cNvSpPr/>
      </dsp:nvSpPr>
      <dsp:spPr>
        <a:xfrm>
          <a:off x="3529322" y="2042742"/>
          <a:ext cx="1980399" cy="1257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u="none" kern="1200" dirty="0" smtClean="0"/>
            <a:t>In the first 6-9 months</a:t>
          </a:r>
          <a:endParaRPr lang="fr-BE" sz="1700" kern="1200" dirty="0"/>
        </a:p>
      </dsp:txBody>
      <dsp:txXfrm>
        <a:off x="3566154" y="2079574"/>
        <a:ext cx="1906735" cy="1183889"/>
      </dsp:txXfrm>
    </dsp:sp>
    <dsp:sp modelId="{363677CA-4669-47CC-B0A4-2F8F42BF3856}">
      <dsp:nvSpPr>
        <dsp:cNvPr id="0" name=""/>
        <dsp:cNvSpPr/>
      </dsp:nvSpPr>
      <dsp:spPr>
        <a:xfrm>
          <a:off x="5729766" y="179"/>
          <a:ext cx="1980399" cy="12575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3B8EE-432A-4A2F-985B-B624DC078C92}">
      <dsp:nvSpPr>
        <dsp:cNvPr id="0" name=""/>
        <dsp:cNvSpPr/>
      </dsp:nvSpPr>
      <dsp:spPr>
        <a:xfrm>
          <a:off x="5949811" y="209222"/>
          <a:ext cx="1980399" cy="1257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tx1"/>
              </a:solidFill>
            </a:rPr>
            <a:t>Inclusion Strategy</a:t>
          </a:r>
          <a:endParaRPr lang="fr-BE" sz="1700" kern="1200" dirty="0">
            <a:solidFill>
              <a:schemeClr val="tx1"/>
            </a:solidFill>
          </a:endParaRPr>
        </a:p>
      </dsp:txBody>
      <dsp:txXfrm>
        <a:off x="5986643" y="246054"/>
        <a:ext cx="1906735" cy="118388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F1AFB-466E-4F3B-97A1-5246EBB4F636}">
      <dsp:nvSpPr>
        <dsp:cNvPr id="0" name=""/>
        <dsp:cNvSpPr/>
      </dsp:nvSpPr>
      <dsp:spPr>
        <a:xfrm>
          <a:off x="5488340" y="1368261"/>
          <a:ext cx="91440" cy="625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136"/>
              </a:lnTo>
              <a:lnTo>
                <a:pt x="73926" y="454136"/>
              </a:lnTo>
              <a:lnTo>
                <a:pt x="73926" y="62570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B638A-FB53-449E-B0BA-3AA9B8164282}">
      <dsp:nvSpPr>
        <dsp:cNvPr id="0" name=""/>
        <dsp:cNvSpPr/>
      </dsp:nvSpPr>
      <dsp:spPr>
        <a:xfrm>
          <a:off x="3269121" y="1369708"/>
          <a:ext cx="91440" cy="587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760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800D9-08D4-414E-8145-69595F73E599}">
      <dsp:nvSpPr>
        <dsp:cNvPr id="0" name=""/>
        <dsp:cNvSpPr/>
      </dsp:nvSpPr>
      <dsp:spPr>
        <a:xfrm>
          <a:off x="943401" y="1297240"/>
          <a:ext cx="91440" cy="586391"/>
        </a:xfrm>
        <a:custGeom>
          <a:avLst/>
          <a:gdLst/>
          <a:ahLst/>
          <a:cxnLst/>
          <a:rect l="0" t="0" r="0" b="0"/>
          <a:pathLst>
            <a:path>
              <a:moveTo>
                <a:pt x="125616" y="0"/>
              </a:moveTo>
              <a:lnTo>
                <a:pt x="125616" y="414821"/>
              </a:lnTo>
              <a:lnTo>
                <a:pt x="45720" y="414821"/>
              </a:lnTo>
              <a:lnTo>
                <a:pt x="45720" y="586391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7111-9FC2-4D76-9F42-567AA499C884}">
      <dsp:nvSpPr>
        <dsp:cNvPr id="0" name=""/>
        <dsp:cNvSpPr/>
      </dsp:nvSpPr>
      <dsp:spPr>
        <a:xfrm>
          <a:off x="143002" y="121200"/>
          <a:ext cx="1852031" cy="11760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31C55-3BCB-44FB-9350-EC17519A950C}">
      <dsp:nvSpPr>
        <dsp:cNvPr id="0" name=""/>
        <dsp:cNvSpPr/>
      </dsp:nvSpPr>
      <dsp:spPr>
        <a:xfrm>
          <a:off x="348784" y="316692"/>
          <a:ext cx="1852031" cy="117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kern="1200" dirty="0" smtClean="0"/>
            <a:t>New degree</a:t>
          </a:r>
          <a:endParaRPr lang="en-US" sz="1600" b="0" i="0" u="none" kern="1200" dirty="0"/>
        </a:p>
      </dsp:txBody>
      <dsp:txXfrm>
        <a:off x="383229" y="351137"/>
        <a:ext cx="1783141" cy="1107149"/>
      </dsp:txXfrm>
    </dsp:sp>
    <dsp:sp modelId="{E69A1BCD-1A33-42B5-9447-C91C50A7668F}">
      <dsp:nvSpPr>
        <dsp:cNvPr id="0" name=""/>
        <dsp:cNvSpPr/>
      </dsp:nvSpPr>
      <dsp:spPr>
        <a:xfrm>
          <a:off x="979" y="1883631"/>
          <a:ext cx="1976283" cy="11760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A6565-4F66-49F7-BA94-96D7F3E820B3}">
      <dsp:nvSpPr>
        <dsp:cNvPr id="0" name=""/>
        <dsp:cNvSpPr/>
      </dsp:nvSpPr>
      <dsp:spPr>
        <a:xfrm>
          <a:off x="206761" y="2079124"/>
          <a:ext cx="1976283" cy="117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 smtClean="0"/>
            <a:t>List of developed courses, teaching materials, syllabus for all courses, credits</a:t>
          </a:r>
          <a:endParaRPr lang="en-US" sz="1600" b="0" i="0" u="none" kern="1200" dirty="0"/>
        </a:p>
      </dsp:txBody>
      <dsp:txXfrm>
        <a:off x="241206" y="2113569"/>
        <a:ext cx="1907393" cy="1107149"/>
      </dsp:txXfrm>
    </dsp:sp>
    <dsp:sp modelId="{C3BE158D-847C-4AEA-B72F-B1E461B14362}">
      <dsp:nvSpPr>
        <dsp:cNvPr id="0" name=""/>
        <dsp:cNvSpPr/>
      </dsp:nvSpPr>
      <dsp:spPr>
        <a:xfrm>
          <a:off x="2388826" y="193668"/>
          <a:ext cx="1852031" cy="11760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1CA24-9F44-4705-BBC3-C380C76D8BC3}">
      <dsp:nvSpPr>
        <dsp:cNvPr id="0" name=""/>
        <dsp:cNvSpPr/>
      </dsp:nvSpPr>
      <dsp:spPr>
        <a:xfrm>
          <a:off x="2594607" y="389160"/>
          <a:ext cx="1852031" cy="117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u="none" kern="1200" dirty="0" smtClean="0"/>
            <a:t>New or updated courses in the existing degree(s)</a:t>
          </a:r>
          <a:endParaRPr lang="en-US" sz="1500" kern="1200" dirty="0"/>
        </a:p>
      </dsp:txBody>
      <dsp:txXfrm>
        <a:off x="2629052" y="423605"/>
        <a:ext cx="1783141" cy="1107149"/>
      </dsp:txXfrm>
    </dsp:sp>
    <dsp:sp modelId="{00EFE6BC-BE2A-47F4-A5CB-192E47C5640D}">
      <dsp:nvSpPr>
        <dsp:cNvPr id="0" name=""/>
        <dsp:cNvSpPr/>
      </dsp:nvSpPr>
      <dsp:spPr>
        <a:xfrm>
          <a:off x="2388826" y="1957310"/>
          <a:ext cx="1852031" cy="11760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DA613-2946-447D-B171-B5889CFAFAF8}">
      <dsp:nvSpPr>
        <dsp:cNvPr id="0" name=""/>
        <dsp:cNvSpPr/>
      </dsp:nvSpPr>
      <dsp:spPr>
        <a:xfrm>
          <a:off x="2594607" y="2152802"/>
          <a:ext cx="1852031" cy="117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For </a:t>
          </a:r>
          <a:r>
            <a:rPr lang="fr-BE" sz="1400" kern="1200" dirty="0" err="1" smtClean="0"/>
            <a:t>each</a:t>
          </a:r>
          <a:r>
            <a:rPr lang="fr-BE" sz="1400" kern="1200" dirty="0" smtClean="0"/>
            <a:t> course: </a:t>
          </a:r>
          <a:r>
            <a:rPr lang="fr-BE" sz="1400" kern="1200" dirty="0" err="1" smtClean="0"/>
            <a:t>learning</a:t>
          </a:r>
          <a:r>
            <a:rPr lang="fr-BE" sz="1400" kern="1200" dirty="0" smtClean="0"/>
            <a:t> </a:t>
          </a:r>
          <a:r>
            <a:rPr lang="fr-BE" sz="1400" kern="1200" dirty="0" err="1" smtClean="0"/>
            <a:t>outcomes</a:t>
          </a:r>
          <a:r>
            <a:rPr lang="fr-BE" sz="1400" kern="1200" dirty="0" smtClean="0"/>
            <a:t>, </a:t>
          </a:r>
          <a:r>
            <a:rPr lang="fr-BE" sz="1400" kern="1200" dirty="0" err="1" smtClean="0"/>
            <a:t>teaching</a:t>
          </a:r>
          <a:r>
            <a:rPr lang="fr-BE" sz="1400" kern="1200" dirty="0" smtClean="0"/>
            <a:t> </a:t>
          </a:r>
          <a:r>
            <a:rPr lang="fr-BE" sz="1400" kern="1200" dirty="0" err="1" smtClean="0"/>
            <a:t>materials</a:t>
          </a:r>
          <a:r>
            <a:rPr lang="fr-BE" sz="1400" kern="1200" dirty="0" smtClean="0"/>
            <a:t>, </a:t>
          </a:r>
          <a:r>
            <a:rPr lang="fr-BE" sz="1400" kern="1200" dirty="0" err="1" smtClean="0"/>
            <a:t>credits</a:t>
          </a:r>
          <a:r>
            <a:rPr lang="fr-BE" sz="1400" kern="1200" dirty="0" smtClean="0"/>
            <a:t>, exam </a:t>
          </a:r>
          <a:r>
            <a:rPr lang="fr-BE" sz="1400" kern="1200" dirty="0" err="1" smtClean="0"/>
            <a:t>typology</a:t>
          </a:r>
          <a:endParaRPr lang="en-US" sz="1400" kern="1200" dirty="0"/>
        </a:p>
      </dsp:txBody>
      <dsp:txXfrm>
        <a:off x="2629052" y="2187247"/>
        <a:ext cx="1783141" cy="1107149"/>
      </dsp:txXfrm>
    </dsp:sp>
    <dsp:sp modelId="{77283DDB-33CC-4B04-8B40-16870A5429E7}">
      <dsp:nvSpPr>
        <dsp:cNvPr id="0" name=""/>
        <dsp:cNvSpPr/>
      </dsp:nvSpPr>
      <dsp:spPr>
        <a:xfrm>
          <a:off x="4608045" y="192221"/>
          <a:ext cx="1852031" cy="11760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216FA-8528-4961-BC77-9BF6B097FDB0}">
      <dsp:nvSpPr>
        <dsp:cNvPr id="0" name=""/>
        <dsp:cNvSpPr/>
      </dsp:nvSpPr>
      <dsp:spPr>
        <a:xfrm>
          <a:off x="4813826" y="387714"/>
          <a:ext cx="1852031" cy="117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b="0" i="0" u="none" kern="1200" dirty="0" smtClean="0"/>
            <a:t>Official </a:t>
          </a:r>
          <a:r>
            <a:rPr lang="fr-BE" sz="1500" b="0" i="0" u="none" kern="1200" dirty="0" err="1" smtClean="0"/>
            <a:t>Accreditations</a:t>
          </a:r>
          <a:r>
            <a:rPr lang="fr-BE" sz="1500" b="0" i="0" u="none" kern="1200" dirty="0" smtClean="0"/>
            <a:t> </a:t>
          </a:r>
          <a:endParaRPr lang="fr-BE" sz="1500" kern="1200" dirty="0"/>
        </a:p>
      </dsp:txBody>
      <dsp:txXfrm>
        <a:off x="4848271" y="422159"/>
        <a:ext cx="1783141" cy="1107149"/>
      </dsp:txXfrm>
    </dsp:sp>
    <dsp:sp modelId="{DEF08BE9-383B-4838-B70C-7B092480EECC}">
      <dsp:nvSpPr>
        <dsp:cNvPr id="0" name=""/>
        <dsp:cNvSpPr/>
      </dsp:nvSpPr>
      <dsp:spPr>
        <a:xfrm>
          <a:off x="4636251" y="1993967"/>
          <a:ext cx="1852031" cy="11760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1133A-6AC8-46C8-8DEA-EE112CA23486}">
      <dsp:nvSpPr>
        <dsp:cNvPr id="0" name=""/>
        <dsp:cNvSpPr/>
      </dsp:nvSpPr>
      <dsp:spPr>
        <a:xfrm>
          <a:off x="4842032" y="2189460"/>
          <a:ext cx="1852031" cy="117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Document </a:t>
          </a:r>
          <a:r>
            <a:rPr lang="fr-BE" sz="1400" kern="1200" dirty="0" err="1" smtClean="0"/>
            <a:t>delivered</a:t>
          </a:r>
          <a:r>
            <a:rPr lang="fr-BE" sz="1400" kern="1200" dirty="0" smtClean="0"/>
            <a:t> by the </a:t>
          </a:r>
          <a:r>
            <a:rPr lang="fr-BE" sz="1400" kern="1200" dirty="0" err="1" smtClean="0"/>
            <a:t>competent</a:t>
          </a:r>
          <a:r>
            <a:rPr lang="fr-BE" sz="1400" kern="1200" dirty="0" smtClean="0"/>
            <a:t> </a:t>
          </a:r>
          <a:r>
            <a:rPr lang="fr-BE" sz="1400" kern="1200" dirty="0" err="1" smtClean="0"/>
            <a:t>authority</a:t>
          </a:r>
          <a:endParaRPr lang="fr-BE" sz="1400" kern="1200" dirty="0"/>
        </a:p>
      </dsp:txBody>
      <dsp:txXfrm>
        <a:off x="4876477" y="2223905"/>
        <a:ext cx="1783141" cy="1107149"/>
      </dsp:txXfrm>
    </dsp:sp>
    <dsp:sp modelId="{036CE716-14E7-4F88-88A4-CC497B0178FC}">
      <dsp:nvSpPr>
        <dsp:cNvPr id="0" name=""/>
        <dsp:cNvSpPr/>
      </dsp:nvSpPr>
      <dsp:spPr>
        <a:xfrm>
          <a:off x="6885899" y="237569"/>
          <a:ext cx="1852031" cy="11760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18146-3294-42D3-8A65-0A5FF93AF68F}">
      <dsp:nvSpPr>
        <dsp:cNvPr id="0" name=""/>
        <dsp:cNvSpPr/>
      </dsp:nvSpPr>
      <dsp:spPr>
        <a:xfrm>
          <a:off x="7091680" y="433062"/>
          <a:ext cx="1852031" cy="117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u="none" kern="1200" dirty="0" smtClean="0"/>
            <a:t>Training for academic staff</a:t>
          </a:r>
          <a:endParaRPr lang="en-US" sz="1500" kern="1200" dirty="0"/>
        </a:p>
      </dsp:txBody>
      <dsp:txXfrm>
        <a:off x="7126125" y="467507"/>
        <a:ext cx="1783141" cy="1107149"/>
      </dsp:txXfrm>
    </dsp:sp>
    <dsp:sp modelId="{49EBE10E-21BA-49E2-B98E-D91B44907F46}">
      <dsp:nvSpPr>
        <dsp:cNvPr id="0" name=""/>
        <dsp:cNvSpPr/>
      </dsp:nvSpPr>
      <dsp:spPr>
        <a:xfrm>
          <a:off x="9083875" y="264442"/>
          <a:ext cx="1852031" cy="11760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6E566-6870-4373-9607-87E809E639EF}">
      <dsp:nvSpPr>
        <dsp:cNvPr id="0" name=""/>
        <dsp:cNvSpPr/>
      </dsp:nvSpPr>
      <dsp:spPr>
        <a:xfrm>
          <a:off x="9289656" y="459934"/>
          <a:ext cx="1852031" cy="117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 smtClean="0"/>
            <a:t>Memorandum of Understanding HEI/Industries</a:t>
          </a:r>
          <a:endParaRPr lang="en-US" sz="1400" kern="1200" dirty="0"/>
        </a:p>
      </dsp:txBody>
      <dsp:txXfrm>
        <a:off x="9324101" y="494379"/>
        <a:ext cx="1783141" cy="110714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E6BB4-3451-4CF2-B96C-3DCD4FA9ACEE}">
      <dsp:nvSpPr>
        <dsp:cNvPr id="0" name=""/>
        <dsp:cNvSpPr/>
      </dsp:nvSpPr>
      <dsp:spPr>
        <a:xfrm>
          <a:off x="3" y="40366"/>
          <a:ext cx="1823854" cy="11581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F5614-9032-4750-8FB5-068B6FA2107B}">
      <dsp:nvSpPr>
        <dsp:cNvPr id="0" name=""/>
        <dsp:cNvSpPr/>
      </dsp:nvSpPr>
      <dsp:spPr>
        <a:xfrm>
          <a:off x="202654" y="232884"/>
          <a:ext cx="1823854" cy="115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dirty="0" smtClean="0"/>
            <a:t>Centre/hubs</a:t>
          </a:r>
          <a:endParaRPr lang="en-US" sz="2000" kern="1200" dirty="0"/>
        </a:p>
      </dsp:txBody>
      <dsp:txXfrm>
        <a:off x="236575" y="266805"/>
        <a:ext cx="1756012" cy="1090305"/>
      </dsp:txXfrm>
    </dsp:sp>
    <dsp:sp modelId="{C5B091F7-B400-4872-9C9B-4A899C29CEC1}">
      <dsp:nvSpPr>
        <dsp:cNvPr id="0" name=""/>
        <dsp:cNvSpPr/>
      </dsp:nvSpPr>
      <dsp:spPr>
        <a:xfrm>
          <a:off x="4452712" y="94834"/>
          <a:ext cx="1823854" cy="11581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EC438-6EF4-4758-AC9A-E918F7FFA488}">
      <dsp:nvSpPr>
        <dsp:cNvPr id="0" name=""/>
        <dsp:cNvSpPr/>
      </dsp:nvSpPr>
      <dsp:spPr>
        <a:xfrm>
          <a:off x="4655363" y="287352"/>
          <a:ext cx="1823854" cy="115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u="none" kern="1200" dirty="0" smtClean="0"/>
            <a:t>Reforms, regulatory  text, policy reports, changes on legislation </a:t>
          </a:r>
          <a:endParaRPr lang="en-US" sz="1500" kern="1200" dirty="0"/>
        </a:p>
      </dsp:txBody>
      <dsp:txXfrm>
        <a:off x="4689284" y="321273"/>
        <a:ext cx="1756012" cy="1090305"/>
      </dsp:txXfrm>
    </dsp:sp>
    <dsp:sp modelId="{ECF18148-2C90-4F48-8389-3613401F27C9}">
      <dsp:nvSpPr>
        <dsp:cNvPr id="0" name=""/>
        <dsp:cNvSpPr/>
      </dsp:nvSpPr>
      <dsp:spPr>
        <a:xfrm>
          <a:off x="2236131" y="51068"/>
          <a:ext cx="1823854" cy="11581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FD011-BE16-4459-BAB3-4D9585506B6D}">
      <dsp:nvSpPr>
        <dsp:cNvPr id="0" name=""/>
        <dsp:cNvSpPr/>
      </dsp:nvSpPr>
      <dsp:spPr>
        <a:xfrm>
          <a:off x="2438781" y="243586"/>
          <a:ext cx="1823854" cy="115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BE" sz="1500" b="0" i="0" u="none" kern="1200" dirty="0" smtClean="0"/>
            <a:t>New </a:t>
          </a:r>
          <a:r>
            <a:rPr lang="fr-BE" sz="1500" b="0" i="0" u="none" kern="1200" dirty="0" err="1" smtClean="0"/>
            <a:t>platforms</a:t>
          </a:r>
          <a:r>
            <a:rPr lang="fr-BE" sz="1500" b="0" i="0" u="none" kern="1200" dirty="0" smtClean="0"/>
            <a:t>,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b="0" i="0" u="none" kern="1200" dirty="0" smtClean="0"/>
            <a:t>QA </a:t>
          </a:r>
          <a:r>
            <a:rPr lang="fr-BE" sz="1500" b="0" i="0" u="none" kern="1200" dirty="0" err="1" smtClean="0"/>
            <a:t>units</a:t>
          </a:r>
          <a:r>
            <a:rPr lang="fr-BE" sz="1500" b="0" i="0" u="none" kern="1200" dirty="0" smtClean="0"/>
            <a:t>,  international offices, </a:t>
          </a:r>
          <a:r>
            <a:rPr lang="fr-BE" sz="1500" b="0" i="0" u="none" kern="1200" dirty="0" err="1" smtClean="0"/>
            <a:t>strategic</a:t>
          </a:r>
          <a:r>
            <a:rPr lang="fr-BE" sz="1500" b="0" i="0" u="none" kern="1200" dirty="0" smtClean="0"/>
            <a:t> planning </a:t>
          </a:r>
          <a:r>
            <a:rPr lang="fr-BE" sz="1500" b="0" i="0" u="none" kern="1200" dirty="0" err="1" smtClean="0"/>
            <a:t>units</a:t>
          </a:r>
          <a:r>
            <a:rPr lang="fr-BE" sz="1500" b="0" i="0" u="none" kern="1200" dirty="0" smtClean="0"/>
            <a:t> </a:t>
          </a:r>
          <a:endParaRPr lang="fr-BE" sz="1500" kern="1200" dirty="0"/>
        </a:p>
      </dsp:txBody>
      <dsp:txXfrm>
        <a:off x="2472702" y="277507"/>
        <a:ext cx="1756012" cy="1090305"/>
      </dsp:txXfrm>
    </dsp:sp>
    <dsp:sp modelId="{5DD2F930-38E9-469E-8EFC-62954CA3857D}">
      <dsp:nvSpPr>
        <dsp:cNvPr id="0" name=""/>
        <dsp:cNvSpPr/>
      </dsp:nvSpPr>
      <dsp:spPr>
        <a:xfrm>
          <a:off x="6611946" y="87271"/>
          <a:ext cx="1823854" cy="11581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4B479-481B-457B-A214-6D9D64131BCB}">
      <dsp:nvSpPr>
        <dsp:cNvPr id="0" name=""/>
        <dsp:cNvSpPr/>
      </dsp:nvSpPr>
      <dsp:spPr>
        <a:xfrm>
          <a:off x="6814596" y="279789"/>
          <a:ext cx="1823854" cy="115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u="none" kern="1200" dirty="0" smtClean="0"/>
            <a:t>Training for admin/academic staff, senior managers </a:t>
          </a:r>
          <a:endParaRPr lang="en-US" sz="1500" kern="1200" dirty="0"/>
        </a:p>
      </dsp:txBody>
      <dsp:txXfrm>
        <a:off x="6848517" y="313710"/>
        <a:ext cx="1756012" cy="1090305"/>
      </dsp:txXfrm>
    </dsp:sp>
    <dsp:sp modelId="{19D89D30-87AE-4D54-96B0-F42E102966F0}">
      <dsp:nvSpPr>
        <dsp:cNvPr id="0" name=""/>
        <dsp:cNvSpPr/>
      </dsp:nvSpPr>
      <dsp:spPr>
        <a:xfrm>
          <a:off x="8890692" y="94707"/>
          <a:ext cx="1823854" cy="11581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BF540-F1AD-49C9-96EC-113D5F0DB63F}">
      <dsp:nvSpPr>
        <dsp:cNvPr id="0" name=""/>
        <dsp:cNvSpPr/>
      </dsp:nvSpPr>
      <dsp:spPr>
        <a:xfrm>
          <a:off x="9093343" y="287225"/>
          <a:ext cx="1823854" cy="115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none" kern="1200" dirty="0" smtClean="0"/>
            <a:t>Memorandum of understanding HEI/industries</a:t>
          </a:r>
          <a:endParaRPr lang="en-US" sz="1600" kern="1200" dirty="0"/>
        </a:p>
      </dsp:txBody>
      <dsp:txXfrm>
        <a:off x="9127264" y="321146"/>
        <a:ext cx="1756012" cy="10903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E6BB4-3451-4CF2-B96C-3DCD4FA9ACEE}">
      <dsp:nvSpPr>
        <dsp:cNvPr id="0" name=""/>
        <dsp:cNvSpPr/>
      </dsp:nvSpPr>
      <dsp:spPr>
        <a:xfrm>
          <a:off x="19486" y="372"/>
          <a:ext cx="2327378" cy="14778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F5614-9032-4750-8FB5-068B6FA2107B}">
      <dsp:nvSpPr>
        <dsp:cNvPr id="0" name=""/>
        <dsp:cNvSpPr/>
      </dsp:nvSpPr>
      <dsp:spPr>
        <a:xfrm>
          <a:off x="278083" y="246040"/>
          <a:ext cx="2327378" cy="1477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b="0" i="0" u="none" kern="1200" dirty="0" smtClean="0"/>
            <a:t>change in </a:t>
          </a:r>
          <a:r>
            <a:rPr lang="fr-BE" sz="1900" b="0" i="0" u="none" kern="1200" dirty="0" err="1" smtClean="0"/>
            <a:t>legislation</a:t>
          </a:r>
          <a:r>
            <a:rPr lang="fr-BE" sz="1900" b="0" i="0" u="none" kern="1200" dirty="0" smtClean="0"/>
            <a:t>, introduction of new </a:t>
          </a:r>
          <a:r>
            <a:rPr lang="fr-BE" sz="1900" b="0" i="0" u="none" kern="1200" dirty="0" err="1" smtClean="0"/>
            <a:t>policies</a:t>
          </a:r>
          <a:endParaRPr lang="en-US" sz="1900" kern="1200" dirty="0"/>
        </a:p>
      </dsp:txBody>
      <dsp:txXfrm>
        <a:off x="321369" y="289326"/>
        <a:ext cx="2240806" cy="1391313"/>
      </dsp:txXfrm>
    </dsp:sp>
    <dsp:sp modelId="{EB6D297F-8E00-46F0-BAC1-2B8C45083F44}">
      <dsp:nvSpPr>
        <dsp:cNvPr id="0" name=""/>
        <dsp:cNvSpPr/>
      </dsp:nvSpPr>
      <dsp:spPr>
        <a:xfrm>
          <a:off x="2864059" y="372"/>
          <a:ext cx="2327378" cy="14778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D5453-135B-4FB3-B626-3AB86467B387}">
      <dsp:nvSpPr>
        <dsp:cNvPr id="0" name=""/>
        <dsp:cNvSpPr/>
      </dsp:nvSpPr>
      <dsp:spPr>
        <a:xfrm>
          <a:off x="3122657" y="246040"/>
          <a:ext cx="2327378" cy="1477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u="none" kern="1200" dirty="0" smtClean="0"/>
            <a:t>services/platforms at </a:t>
          </a:r>
          <a:r>
            <a:rPr lang="en-US" sz="1900" b="0" i="0" u="none" kern="1200" dirty="0" smtClean="0">
              <a:solidFill>
                <a:srgbClr val="FF0000"/>
              </a:solidFill>
            </a:rPr>
            <a:t>national/country</a:t>
          </a:r>
          <a:r>
            <a:rPr lang="en-US" sz="1900" b="0" i="0" u="none" kern="1200" dirty="0" smtClean="0"/>
            <a:t> level </a:t>
          </a:r>
          <a:endParaRPr lang="en-US" sz="1900" kern="1200" dirty="0"/>
        </a:p>
      </dsp:txBody>
      <dsp:txXfrm>
        <a:off x="3165943" y="289326"/>
        <a:ext cx="2240806" cy="1391313"/>
      </dsp:txXfrm>
    </dsp:sp>
    <dsp:sp modelId="{6806997C-F3C3-40A5-AECD-64E312A6CE85}">
      <dsp:nvSpPr>
        <dsp:cNvPr id="0" name=""/>
        <dsp:cNvSpPr/>
      </dsp:nvSpPr>
      <dsp:spPr>
        <a:xfrm>
          <a:off x="5708633" y="372"/>
          <a:ext cx="2327378" cy="14778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019A7-C25E-43E9-89C8-F9C331BA084F}">
      <dsp:nvSpPr>
        <dsp:cNvPr id="0" name=""/>
        <dsp:cNvSpPr/>
      </dsp:nvSpPr>
      <dsp:spPr>
        <a:xfrm>
          <a:off x="5967230" y="246040"/>
          <a:ext cx="2327378" cy="1477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u="none" kern="1200" dirty="0" smtClean="0"/>
            <a:t>guidelines, national strategies, papers</a:t>
          </a:r>
          <a:endParaRPr lang="en-US" sz="1900" kern="1200" dirty="0"/>
        </a:p>
      </dsp:txBody>
      <dsp:txXfrm>
        <a:off x="6010516" y="289326"/>
        <a:ext cx="2240806" cy="139131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212D2-4F8C-4EE0-A283-FD5ACE897258}">
      <dsp:nvSpPr>
        <dsp:cNvPr id="0" name=""/>
        <dsp:cNvSpPr/>
      </dsp:nvSpPr>
      <dsp:spPr>
        <a:xfrm>
          <a:off x="2408494" y="1541518"/>
          <a:ext cx="91440" cy="3662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209"/>
              </a:lnTo>
              <a:lnTo>
                <a:pt x="85190" y="248209"/>
              </a:lnTo>
              <a:lnTo>
                <a:pt x="85190" y="36627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2FFA6-2AD1-4D0B-B4E1-5B90606E7496}">
      <dsp:nvSpPr>
        <dsp:cNvPr id="0" name=""/>
        <dsp:cNvSpPr/>
      </dsp:nvSpPr>
      <dsp:spPr>
        <a:xfrm>
          <a:off x="703688" y="1551456"/>
          <a:ext cx="91440" cy="378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518"/>
              </a:lnTo>
              <a:lnTo>
                <a:pt x="64901" y="260518"/>
              </a:lnTo>
              <a:lnTo>
                <a:pt x="64901" y="37858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E6BB4-3451-4CF2-B96C-3DCD4FA9ACEE}">
      <dsp:nvSpPr>
        <dsp:cNvPr id="0" name=""/>
        <dsp:cNvSpPr/>
      </dsp:nvSpPr>
      <dsp:spPr>
        <a:xfrm>
          <a:off x="-14779" y="504159"/>
          <a:ext cx="1528375" cy="10472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F5614-9032-4750-8FB5-068B6FA2107B}">
      <dsp:nvSpPr>
        <dsp:cNvPr id="0" name=""/>
        <dsp:cNvSpPr/>
      </dsp:nvSpPr>
      <dsp:spPr>
        <a:xfrm>
          <a:off x="126830" y="638688"/>
          <a:ext cx="1528375" cy="1047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 smtClean="0"/>
            <a:t>Website of the project + links in each institutional website</a:t>
          </a:r>
          <a:endParaRPr lang="en-US" sz="1400" kern="1200" dirty="0"/>
        </a:p>
      </dsp:txBody>
      <dsp:txXfrm>
        <a:off x="157504" y="669362"/>
        <a:ext cx="1467027" cy="985948"/>
      </dsp:txXfrm>
    </dsp:sp>
    <dsp:sp modelId="{F24ACBDA-0FE6-4047-A453-8F71A4DA4161}">
      <dsp:nvSpPr>
        <dsp:cNvPr id="0" name=""/>
        <dsp:cNvSpPr/>
      </dsp:nvSpPr>
      <dsp:spPr>
        <a:xfrm>
          <a:off x="196899" y="1930042"/>
          <a:ext cx="1143379" cy="6483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FEC7E-9E45-4BC5-B05C-35198D2107D7}">
      <dsp:nvSpPr>
        <dsp:cNvPr id="0" name=""/>
        <dsp:cNvSpPr/>
      </dsp:nvSpPr>
      <dsp:spPr>
        <a:xfrm>
          <a:off x="338509" y="2064571"/>
          <a:ext cx="1143379" cy="648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 smtClean="0"/>
            <a:t>At the latest at months 6</a:t>
          </a:r>
          <a:endParaRPr lang="en-US" sz="1100" kern="1200" dirty="0"/>
        </a:p>
      </dsp:txBody>
      <dsp:txXfrm>
        <a:off x="357499" y="2083561"/>
        <a:ext cx="1105399" cy="610389"/>
      </dsp:txXfrm>
    </dsp:sp>
    <dsp:sp modelId="{C259E821-A8D9-4097-88AC-D2960FFA2A65}">
      <dsp:nvSpPr>
        <dsp:cNvPr id="0" name=""/>
        <dsp:cNvSpPr/>
      </dsp:nvSpPr>
      <dsp:spPr>
        <a:xfrm>
          <a:off x="1773199" y="524610"/>
          <a:ext cx="1362029" cy="10169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17E7B-140B-4B80-99CB-4F989BE4E7E1}">
      <dsp:nvSpPr>
        <dsp:cNvPr id="0" name=""/>
        <dsp:cNvSpPr/>
      </dsp:nvSpPr>
      <dsp:spPr>
        <a:xfrm>
          <a:off x="1914808" y="659139"/>
          <a:ext cx="1362029" cy="1016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400" b="0" i="0" u="none" kern="1200" dirty="0" err="1" smtClean="0"/>
            <a:t>Dissemination</a:t>
          </a:r>
          <a:r>
            <a:rPr lang="fr-BE" sz="1400" b="0" i="0" u="none" kern="1200" dirty="0" smtClean="0"/>
            <a:t> Plan/</a:t>
          </a:r>
          <a:r>
            <a:rPr lang="fr-BE" sz="1400" b="0" i="0" u="none" kern="1200" dirty="0" err="1" smtClean="0"/>
            <a:t>Strategy</a:t>
          </a:r>
          <a:endParaRPr lang="en-US" sz="1400" kern="1200" dirty="0"/>
        </a:p>
      </dsp:txBody>
      <dsp:txXfrm>
        <a:off x="1944592" y="688923"/>
        <a:ext cx="1302461" cy="957339"/>
      </dsp:txXfrm>
    </dsp:sp>
    <dsp:sp modelId="{8B95F650-D7A8-4448-8C47-CCD0AB078302}">
      <dsp:nvSpPr>
        <dsp:cNvPr id="0" name=""/>
        <dsp:cNvSpPr/>
      </dsp:nvSpPr>
      <dsp:spPr>
        <a:xfrm>
          <a:off x="1906363" y="1907794"/>
          <a:ext cx="1174642" cy="6239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48F6A-A895-4DF5-9542-C72082AAFFFD}">
      <dsp:nvSpPr>
        <dsp:cNvPr id="0" name=""/>
        <dsp:cNvSpPr/>
      </dsp:nvSpPr>
      <dsp:spPr>
        <a:xfrm>
          <a:off x="2047973" y="2042323"/>
          <a:ext cx="1174642" cy="623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i="0" u="none" kern="1200" dirty="0" smtClean="0"/>
            <a:t>before interim report</a:t>
          </a:r>
          <a:r>
            <a:rPr lang="fr-BE" sz="1100" b="0" i="0" u="none" kern="1200" dirty="0" smtClean="0"/>
            <a:t> 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2066249" y="2060599"/>
        <a:ext cx="1138090" cy="587433"/>
      </dsp:txXfrm>
    </dsp:sp>
    <dsp:sp modelId="{691161F5-D9BE-48DB-A87B-67A1B51F517A}">
      <dsp:nvSpPr>
        <dsp:cNvPr id="0" name=""/>
        <dsp:cNvSpPr/>
      </dsp:nvSpPr>
      <dsp:spPr>
        <a:xfrm>
          <a:off x="3400261" y="503819"/>
          <a:ext cx="1234466" cy="10356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513F6-189E-4500-A1B2-C9870C86C195}">
      <dsp:nvSpPr>
        <dsp:cNvPr id="0" name=""/>
        <dsp:cNvSpPr/>
      </dsp:nvSpPr>
      <dsp:spPr>
        <a:xfrm>
          <a:off x="3541870" y="638348"/>
          <a:ext cx="1234466" cy="1035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500" b="0" i="0" u="none" kern="1200" noProof="0" dirty="0" smtClean="0"/>
            <a:t>Video</a:t>
          </a:r>
          <a:r>
            <a:rPr lang="en-GB" sz="1600" b="0" i="0" u="none" kern="1200" noProof="0" dirty="0" smtClean="0"/>
            <a:t> clips</a:t>
          </a:r>
          <a:endParaRPr lang="en-GB" sz="1600" kern="1200" noProof="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3572202" y="668680"/>
        <a:ext cx="1173802" cy="974962"/>
      </dsp:txXfrm>
    </dsp:sp>
    <dsp:sp modelId="{72D34310-F28B-4D6C-8D9C-1205B4347E73}">
      <dsp:nvSpPr>
        <dsp:cNvPr id="0" name=""/>
        <dsp:cNvSpPr/>
      </dsp:nvSpPr>
      <dsp:spPr>
        <a:xfrm>
          <a:off x="4883191" y="507631"/>
          <a:ext cx="1375157" cy="1182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224D4-CD60-4777-BD63-634A31544FE2}">
      <dsp:nvSpPr>
        <dsp:cNvPr id="0" name=""/>
        <dsp:cNvSpPr/>
      </dsp:nvSpPr>
      <dsp:spPr>
        <a:xfrm>
          <a:off x="5024801" y="642160"/>
          <a:ext cx="1375157" cy="1182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 smtClean="0"/>
            <a:t>Report on dissemination activities</a:t>
          </a:r>
          <a:endParaRPr lang="en-GB" sz="1400" kern="1200" noProof="0" dirty="0"/>
        </a:p>
      </dsp:txBody>
      <dsp:txXfrm>
        <a:off x="5059443" y="676802"/>
        <a:ext cx="1305873" cy="1113497"/>
      </dsp:txXfrm>
    </dsp:sp>
    <dsp:sp modelId="{A64D5721-A748-4537-B649-D4EC80D43594}">
      <dsp:nvSpPr>
        <dsp:cNvPr id="0" name=""/>
        <dsp:cNvSpPr/>
      </dsp:nvSpPr>
      <dsp:spPr>
        <a:xfrm>
          <a:off x="6551891" y="544567"/>
          <a:ext cx="1390833" cy="11010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48417-BBF3-4F9A-B029-8B8DCFA197FA}">
      <dsp:nvSpPr>
        <dsp:cNvPr id="0" name=""/>
        <dsp:cNvSpPr/>
      </dsp:nvSpPr>
      <dsp:spPr>
        <a:xfrm>
          <a:off x="6693500" y="679096"/>
          <a:ext cx="1390833" cy="1101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i="0" u="none" kern="1200" dirty="0" smtClean="0"/>
            <a:t>Promotion </a:t>
          </a:r>
          <a:r>
            <a:rPr lang="fr-BE" sz="1400" b="0" i="0" u="none" kern="1200" dirty="0" err="1" smtClean="0"/>
            <a:t>material</a:t>
          </a:r>
          <a:r>
            <a:rPr lang="fr-BE" sz="1400" b="0" i="0" u="none" kern="1200" dirty="0" smtClean="0"/>
            <a:t> </a:t>
          </a:r>
          <a:endParaRPr lang="fr-BE" sz="1400" kern="1200" dirty="0"/>
        </a:p>
      </dsp:txBody>
      <dsp:txXfrm>
        <a:off x="6725747" y="711343"/>
        <a:ext cx="1326339" cy="1036515"/>
      </dsp:txXfrm>
    </dsp:sp>
    <dsp:sp modelId="{85E56F04-4E4A-4227-8DF9-139F30B1ECD5}">
      <dsp:nvSpPr>
        <dsp:cNvPr id="0" name=""/>
        <dsp:cNvSpPr/>
      </dsp:nvSpPr>
      <dsp:spPr>
        <a:xfrm>
          <a:off x="8133046" y="562202"/>
          <a:ext cx="1346353" cy="11774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D685C-BC65-4A11-8605-944F41180FA8}">
      <dsp:nvSpPr>
        <dsp:cNvPr id="0" name=""/>
        <dsp:cNvSpPr/>
      </dsp:nvSpPr>
      <dsp:spPr>
        <a:xfrm>
          <a:off x="8274655" y="696731"/>
          <a:ext cx="1346353" cy="1177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0" i="0" u="none" kern="1200" dirty="0" smtClean="0"/>
            <a:t>Social networks </a:t>
          </a:r>
          <a:r>
            <a:rPr lang="fr-BE" sz="1400" b="0" i="0" u="none" kern="1200" dirty="0" err="1" smtClean="0"/>
            <a:t>activities</a:t>
          </a:r>
          <a:r>
            <a:rPr lang="fr-BE" sz="1400" b="0" i="0" u="none" kern="1200" dirty="0" smtClean="0"/>
            <a:t> </a:t>
          </a:r>
          <a:endParaRPr lang="fr-BE" sz="1400" kern="1200" dirty="0"/>
        </a:p>
      </dsp:txBody>
      <dsp:txXfrm>
        <a:off x="8309141" y="731217"/>
        <a:ext cx="1277381" cy="1108451"/>
      </dsp:txXfrm>
    </dsp:sp>
    <dsp:sp modelId="{6FBFD805-EA33-4280-B604-9927343FC886}">
      <dsp:nvSpPr>
        <dsp:cNvPr id="0" name=""/>
        <dsp:cNvSpPr/>
      </dsp:nvSpPr>
      <dsp:spPr>
        <a:xfrm>
          <a:off x="9679203" y="587452"/>
          <a:ext cx="1226386" cy="1200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71AA4-EE62-4D51-B3B8-E01D833E3798}">
      <dsp:nvSpPr>
        <dsp:cNvPr id="0" name=""/>
        <dsp:cNvSpPr/>
      </dsp:nvSpPr>
      <dsp:spPr>
        <a:xfrm>
          <a:off x="9820813" y="721981"/>
          <a:ext cx="1226386" cy="1200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b="0" i="0" u="none" kern="1200" dirty="0" smtClean="0"/>
            <a:t>Final </a:t>
          </a:r>
          <a:r>
            <a:rPr lang="fr-BE" sz="1500" b="0" i="0" u="none" kern="1200" dirty="0" err="1" smtClean="0"/>
            <a:t>conference</a:t>
          </a:r>
          <a:r>
            <a:rPr lang="fr-BE" sz="1500" b="0" i="0" u="none" kern="1200" dirty="0" smtClean="0"/>
            <a:t> </a:t>
          </a:r>
          <a:endParaRPr lang="fr-BE" sz="1500" kern="1200" dirty="0"/>
        </a:p>
      </dsp:txBody>
      <dsp:txXfrm>
        <a:off x="9855969" y="757137"/>
        <a:ext cx="1156074" cy="112999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E6BB4-3451-4CF2-B96C-3DCD4FA9ACEE}">
      <dsp:nvSpPr>
        <dsp:cNvPr id="0" name=""/>
        <dsp:cNvSpPr/>
      </dsp:nvSpPr>
      <dsp:spPr>
        <a:xfrm>
          <a:off x="0" y="39781"/>
          <a:ext cx="2651240" cy="16835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F5614-9032-4750-8FB5-068B6FA2107B}">
      <dsp:nvSpPr>
        <dsp:cNvPr id="0" name=""/>
        <dsp:cNvSpPr/>
      </dsp:nvSpPr>
      <dsp:spPr>
        <a:xfrm>
          <a:off x="294582" y="319634"/>
          <a:ext cx="2651240" cy="1683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u="none" kern="1200" dirty="0" smtClean="0"/>
            <a:t>Plan for sustainability  (action plan, indicators, available budget)</a:t>
          </a:r>
          <a:endParaRPr lang="en-US" sz="2100" kern="1200" dirty="0"/>
        </a:p>
      </dsp:txBody>
      <dsp:txXfrm>
        <a:off x="343891" y="368943"/>
        <a:ext cx="2552622" cy="1584919"/>
      </dsp:txXfrm>
    </dsp:sp>
    <dsp:sp modelId="{D5BFEFBE-B8BE-45FD-AB8A-DAC1026902D0}">
      <dsp:nvSpPr>
        <dsp:cNvPr id="0" name=""/>
        <dsp:cNvSpPr/>
      </dsp:nvSpPr>
      <dsp:spPr>
        <a:xfrm>
          <a:off x="3240404" y="39781"/>
          <a:ext cx="2651240" cy="16835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6871C-ECB9-4F6E-8A02-0CD52F65C6BC}">
      <dsp:nvSpPr>
        <dsp:cNvPr id="0" name=""/>
        <dsp:cNvSpPr/>
      </dsp:nvSpPr>
      <dsp:spPr>
        <a:xfrm>
          <a:off x="3534987" y="319634"/>
          <a:ext cx="2651240" cy="1683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u="none" kern="1200" dirty="0" smtClean="0"/>
            <a:t>Report on measurement  of KPI in LFM (quantitative and qualitative)</a:t>
          </a:r>
          <a:endParaRPr lang="en-US" sz="2100" kern="1200" dirty="0"/>
        </a:p>
      </dsp:txBody>
      <dsp:txXfrm>
        <a:off x="3584296" y="368943"/>
        <a:ext cx="2552622" cy="1584919"/>
      </dsp:txXfrm>
    </dsp:sp>
    <dsp:sp modelId="{7BBEEFB7-70AF-401A-ADE2-A44B19A7DEAA}">
      <dsp:nvSpPr>
        <dsp:cNvPr id="0" name=""/>
        <dsp:cNvSpPr/>
      </dsp:nvSpPr>
      <dsp:spPr>
        <a:xfrm>
          <a:off x="6480809" y="39781"/>
          <a:ext cx="2651240" cy="16835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FA9AC-070C-4984-9DC7-9EB0D9ABA0F7}">
      <dsp:nvSpPr>
        <dsp:cNvPr id="0" name=""/>
        <dsp:cNvSpPr/>
      </dsp:nvSpPr>
      <dsp:spPr>
        <a:xfrm>
          <a:off x="6775391" y="319634"/>
          <a:ext cx="2651240" cy="1683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u="none" kern="1200" dirty="0" smtClean="0"/>
            <a:t>Memorandum of Understanding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u="none" kern="1200" dirty="0" smtClean="0"/>
            <a:t>with companies, sectoral agencies, NGOs, etc.</a:t>
          </a:r>
          <a:endParaRPr lang="en-US" sz="1800" kern="1200" dirty="0"/>
        </a:p>
      </dsp:txBody>
      <dsp:txXfrm>
        <a:off x="6824700" y="368943"/>
        <a:ext cx="2552622" cy="158491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9C6A3-D77C-4A92-8DCD-61C0FFE21FF4}">
      <dsp:nvSpPr>
        <dsp:cNvPr id="0" name=""/>
        <dsp:cNvSpPr/>
      </dsp:nvSpPr>
      <dsp:spPr>
        <a:xfrm>
          <a:off x="0" y="411191"/>
          <a:ext cx="8775361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066" tIns="229108" rIns="68106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Solid arrangements are </a:t>
          </a:r>
          <a:r>
            <a:rPr lang="fr-BE" sz="11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foreseen</a:t>
          </a:r>
          <a:r>
            <a:rPr lang="fr-BE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1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Timelines</a:t>
          </a:r>
          <a:r>
            <a:rPr lang="fr-BE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, </a:t>
          </a:r>
          <a:r>
            <a:rPr lang="fr-BE" sz="11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governance</a:t>
          </a:r>
          <a:r>
            <a:rPr lang="fr-BE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structures, collaboration arrangements and responsibilities well defined and </a:t>
          </a:r>
          <a:r>
            <a:rPr lang="fr-BE" sz="11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realistic</a:t>
          </a:r>
          <a:r>
            <a:rPr lang="fr-BE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  <a:endParaRPr lang="en-US" sz="1100" kern="1200" dirty="0"/>
        </a:p>
      </dsp:txBody>
      <dsp:txXfrm>
        <a:off x="0" y="411191"/>
        <a:ext cx="8775361" cy="641024"/>
      </dsp:txXfrm>
    </dsp:sp>
    <dsp:sp modelId="{70F25554-8B1A-4D0C-8125-BC23AD89E70C}">
      <dsp:nvSpPr>
        <dsp:cNvPr id="0" name=""/>
        <dsp:cNvSpPr/>
      </dsp:nvSpPr>
      <dsp:spPr>
        <a:xfrm>
          <a:off x="456235" y="246035"/>
          <a:ext cx="6142752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181" tIns="0" rIns="2321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Management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72087" y="261887"/>
        <a:ext cx="6111048" cy="293016"/>
      </dsp:txXfrm>
    </dsp:sp>
    <dsp:sp modelId="{DE5EE8AB-E123-462A-B063-EB4A0DB48B8C}">
      <dsp:nvSpPr>
        <dsp:cNvPr id="0" name=""/>
        <dsp:cNvSpPr/>
      </dsp:nvSpPr>
      <dsp:spPr>
        <a:xfrm>
          <a:off x="0" y="1273976"/>
          <a:ext cx="8775361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741071"/>
              <a:satOff val="3550"/>
              <a:lumOff val="32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066" tIns="229108" rIns="68106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Appropriate mix of </a:t>
          </a:r>
          <a:r>
            <a:rPr lang="en-US" sz="11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organisations</a:t>
          </a:r>
          <a:r>
            <a: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with the  necessary competences relevant to the objectives of the proposal and to the specificities of the Strand,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most appropriate and diverse </a:t>
          </a:r>
          <a:r>
            <a:rPr lang="fr-BE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range of non-</a:t>
          </a:r>
          <a:r>
            <a:rPr lang="fr-BE" sz="11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academic</a:t>
          </a:r>
          <a:r>
            <a:rPr lang="fr-BE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fr-BE" sz="11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partners</a:t>
          </a:r>
          <a:r>
            <a:rPr lang="fr-BE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  <a:endParaRPr lang="en-US" sz="1100" kern="1200" dirty="0"/>
        </a:p>
      </dsp:txBody>
      <dsp:txXfrm>
        <a:off x="0" y="1273976"/>
        <a:ext cx="8775361" cy="779625"/>
      </dsp:txXfrm>
    </dsp:sp>
    <dsp:sp modelId="{F6F91BDA-9008-4E4D-A1D6-3C15221D00CD}">
      <dsp:nvSpPr>
        <dsp:cNvPr id="0" name=""/>
        <dsp:cNvSpPr/>
      </dsp:nvSpPr>
      <dsp:spPr>
        <a:xfrm>
          <a:off x="438768" y="1111616"/>
          <a:ext cx="6142752" cy="324720"/>
        </a:xfrm>
        <a:prstGeom prst="roundRect">
          <a:avLst/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181" tIns="0" rIns="2321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Composition</a:t>
          </a:r>
          <a:endParaRPr lang="fr-BE" sz="1800" kern="1200" dirty="0">
            <a:solidFill>
              <a:schemeClr val="bg1"/>
            </a:solidFill>
          </a:endParaRPr>
        </a:p>
      </dsp:txBody>
      <dsp:txXfrm>
        <a:off x="454620" y="1127468"/>
        <a:ext cx="6111048" cy="293016"/>
      </dsp:txXfrm>
    </dsp:sp>
    <dsp:sp modelId="{9681EB76-7ECD-4BFC-AA5A-063F6017BF9A}">
      <dsp:nvSpPr>
        <dsp:cNvPr id="0" name=""/>
        <dsp:cNvSpPr/>
      </dsp:nvSpPr>
      <dsp:spPr>
        <a:xfrm>
          <a:off x="0" y="2275361"/>
          <a:ext cx="8775361" cy="459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066" tIns="229108" rIns="68106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Roles and tasks are assigned on the basis of the specific know-how, profiles and experience of each partner.</a:t>
          </a:r>
          <a:endParaRPr lang="en-US" sz="1100" kern="1200" dirty="0"/>
        </a:p>
      </dsp:txBody>
      <dsp:txXfrm>
        <a:off x="0" y="2275361"/>
        <a:ext cx="8775361" cy="459112"/>
      </dsp:txXfrm>
    </dsp:sp>
    <dsp:sp modelId="{B7009515-F569-412D-B781-C201030425A0}">
      <dsp:nvSpPr>
        <dsp:cNvPr id="0" name=""/>
        <dsp:cNvSpPr/>
      </dsp:nvSpPr>
      <dsp:spPr>
        <a:xfrm>
          <a:off x="438768" y="2113001"/>
          <a:ext cx="6142752" cy="324720"/>
        </a:xfrm>
        <a:prstGeom prst="round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181" tIns="0" rIns="2321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Tasks</a:t>
          </a:r>
          <a:endParaRPr lang="fr-BE" sz="1800" kern="1200" dirty="0">
            <a:solidFill>
              <a:schemeClr val="bg1"/>
            </a:solidFill>
          </a:endParaRPr>
        </a:p>
      </dsp:txBody>
      <dsp:txXfrm>
        <a:off x="454620" y="2128853"/>
        <a:ext cx="6111048" cy="293016"/>
      </dsp:txXfrm>
    </dsp:sp>
    <dsp:sp modelId="{B219A8C2-F3BF-4D2B-BC4F-86647522B5F4}">
      <dsp:nvSpPr>
        <dsp:cNvPr id="0" name=""/>
        <dsp:cNvSpPr/>
      </dsp:nvSpPr>
      <dsp:spPr>
        <a:xfrm>
          <a:off x="0" y="2962131"/>
          <a:ext cx="8775361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223214"/>
              <a:satOff val="10650"/>
              <a:lumOff val="9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066" tIns="229108" rIns="68106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Effective mechanisms to ensure efficient collaboration, communication and conflict resolution between the partner </a:t>
          </a:r>
          <a:r>
            <a:rPr lang="en-US" sz="11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organisations</a:t>
          </a:r>
          <a:r>
            <a: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and any </a:t>
          </a:r>
          <a:r>
            <a:rPr lang="fr-BE" sz="11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other</a:t>
          </a:r>
          <a:r>
            <a:rPr lang="fr-BE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relevant </a:t>
          </a:r>
          <a:r>
            <a:rPr lang="fr-BE" sz="11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stakeholders</a:t>
          </a:r>
          <a:r>
            <a:rPr lang="fr-BE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  <a:endParaRPr lang="en-US" sz="1100" kern="1200" dirty="0"/>
        </a:p>
      </dsp:txBody>
      <dsp:txXfrm>
        <a:off x="0" y="2962131"/>
        <a:ext cx="8775361" cy="606375"/>
      </dsp:txXfrm>
    </dsp:sp>
    <dsp:sp modelId="{49DAD1DF-79C0-46FF-90FD-341D8DDE1889}">
      <dsp:nvSpPr>
        <dsp:cNvPr id="0" name=""/>
        <dsp:cNvSpPr/>
      </dsp:nvSpPr>
      <dsp:spPr>
        <a:xfrm>
          <a:off x="438768" y="2793874"/>
          <a:ext cx="6142752" cy="324720"/>
        </a:xfrm>
        <a:prstGeom prst="roundRect">
          <a:avLst/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181" tIns="0" rIns="2321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Collaboration</a:t>
          </a:r>
          <a:endParaRPr lang="fr-BE" sz="1800" kern="1200" dirty="0">
            <a:solidFill>
              <a:schemeClr val="bg1"/>
            </a:solidFill>
          </a:endParaRPr>
        </a:p>
      </dsp:txBody>
      <dsp:txXfrm>
        <a:off x="454620" y="2809726"/>
        <a:ext cx="6111048" cy="293016"/>
      </dsp:txXfrm>
    </dsp:sp>
    <dsp:sp modelId="{1549C7B7-EB12-4C38-B13C-072455C341A8}">
      <dsp:nvSpPr>
        <dsp:cNvPr id="0" name=""/>
        <dsp:cNvSpPr/>
      </dsp:nvSpPr>
      <dsp:spPr>
        <a:xfrm>
          <a:off x="0" y="3784369"/>
          <a:ext cx="8775361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066" tIns="229108" rIns="68106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The contribution from the project partners is significant, pertinent and complementary,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the proposal demonstrates the partners’ involvement, commitment and ownership of the project’s specific objectives and results, in particular from the third countries not associated to the </a:t>
          </a:r>
          <a:r>
            <a:rPr lang="en-US" sz="11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programme</a:t>
          </a:r>
          <a:r>
            <a: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.</a:t>
          </a:r>
          <a:endParaRPr lang="en-US" sz="1100" kern="1200" dirty="0"/>
        </a:p>
      </dsp:txBody>
      <dsp:txXfrm>
        <a:off x="0" y="3784369"/>
        <a:ext cx="8775361" cy="779625"/>
      </dsp:txXfrm>
    </dsp:sp>
    <dsp:sp modelId="{873006EF-78B0-4F92-989C-F23F5FC2145D}">
      <dsp:nvSpPr>
        <dsp:cNvPr id="0" name=""/>
        <dsp:cNvSpPr/>
      </dsp:nvSpPr>
      <dsp:spPr>
        <a:xfrm>
          <a:off x="438768" y="3622009"/>
          <a:ext cx="6142752" cy="324720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181" tIns="0" rIns="2321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Commitment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54620" y="3637861"/>
        <a:ext cx="6111048" cy="29301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9C6A3-D77C-4A92-8DCD-61C0FFE21FF4}">
      <dsp:nvSpPr>
        <dsp:cNvPr id="0" name=""/>
        <dsp:cNvSpPr/>
      </dsp:nvSpPr>
      <dsp:spPr>
        <a:xfrm>
          <a:off x="0" y="369485"/>
          <a:ext cx="8704159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539" tIns="229108" rIns="675539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How the outcomes of the project will be used by the partners and other stakeholders; how multiplier effects will be ensured and it provides means to measure exploitation within the project funding time and after.</a:t>
          </a:r>
          <a:endParaRPr lang="en-US" sz="1100" kern="1200" dirty="0"/>
        </a:p>
      </dsp:txBody>
      <dsp:txXfrm>
        <a:off x="0" y="369485"/>
        <a:ext cx="8704159" cy="606375"/>
      </dsp:txXfrm>
    </dsp:sp>
    <dsp:sp modelId="{70F25554-8B1A-4D0C-8125-BC23AD89E70C}">
      <dsp:nvSpPr>
        <dsp:cNvPr id="0" name=""/>
        <dsp:cNvSpPr/>
      </dsp:nvSpPr>
      <dsp:spPr>
        <a:xfrm>
          <a:off x="435207" y="207125"/>
          <a:ext cx="6092911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298" tIns="0" rIns="2302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Exploitation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51059" y="222977"/>
        <a:ext cx="6061207" cy="293016"/>
      </dsp:txXfrm>
    </dsp:sp>
    <dsp:sp modelId="{DE5EE8AB-E123-462A-B063-EB4A0DB48B8C}">
      <dsp:nvSpPr>
        <dsp:cNvPr id="0" name=""/>
        <dsp:cNvSpPr/>
      </dsp:nvSpPr>
      <dsp:spPr>
        <a:xfrm>
          <a:off x="0" y="1197620"/>
          <a:ext cx="8704159" cy="76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741071"/>
              <a:satOff val="3550"/>
              <a:lumOff val="32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539" tIns="229108" rIns="675539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Clear and efficient plan for the dissemination of results, appropriate activities and their timing, tools and channels to be spread effectively to all relevant stakeholders and non-participating audience, reaching out and attracting relevant stakeholders to the outcomes within and after the project’s funding time.</a:t>
          </a:r>
          <a:endParaRPr lang="en-US" sz="1100" kern="1200" dirty="0"/>
        </a:p>
      </dsp:txBody>
      <dsp:txXfrm>
        <a:off x="0" y="1197620"/>
        <a:ext cx="8704159" cy="762300"/>
      </dsp:txXfrm>
    </dsp:sp>
    <dsp:sp modelId="{F6F91BDA-9008-4E4D-A1D6-3C15221D00CD}">
      <dsp:nvSpPr>
        <dsp:cNvPr id="0" name=""/>
        <dsp:cNvSpPr/>
      </dsp:nvSpPr>
      <dsp:spPr>
        <a:xfrm>
          <a:off x="435207" y="1035260"/>
          <a:ext cx="6092911" cy="324720"/>
        </a:xfrm>
        <a:prstGeom prst="roundRect">
          <a:avLst/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298" tIns="0" rIns="2302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Dissemination</a:t>
          </a:r>
          <a:endParaRPr lang="fr-BE" sz="1800" kern="1200" dirty="0">
            <a:solidFill>
              <a:schemeClr val="bg1"/>
            </a:solidFill>
          </a:endParaRPr>
        </a:p>
      </dsp:txBody>
      <dsp:txXfrm>
        <a:off x="451059" y="1051112"/>
        <a:ext cx="6061207" cy="293016"/>
      </dsp:txXfrm>
    </dsp:sp>
    <dsp:sp modelId="{9681EB76-7ECD-4BFC-AA5A-063F6017BF9A}">
      <dsp:nvSpPr>
        <dsp:cNvPr id="0" name=""/>
        <dsp:cNvSpPr/>
      </dsp:nvSpPr>
      <dsp:spPr>
        <a:xfrm>
          <a:off x="0" y="2181680"/>
          <a:ext cx="8704159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539" tIns="229108" rIns="675539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Tangible impact on its target groups and relevant stakeholders at local, national or regional level,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Measures, goals and indicators to monitor progress and assess the expected impact at individual, institutional and systemic level.</a:t>
          </a:r>
          <a:endParaRPr lang="en-US" sz="1100" kern="1200" dirty="0"/>
        </a:p>
      </dsp:txBody>
      <dsp:txXfrm>
        <a:off x="0" y="2181680"/>
        <a:ext cx="8704159" cy="779625"/>
      </dsp:txXfrm>
    </dsp:sp>
    <dsp:sp modelId="{B7009515-F569-412D-B781-C201030425A0}">
      <dsp:nvSpPr>
        <dsp:cNvPr id="0" name=""/>
        <dsp:cNvSpPr/>
      </dsp:nvSpPr>
      <dsp:spPr>
        <a:xfrm>
          <a:off x="435207" y="2019320"/>
          <a:ext cx="6092911" cy="324720"/>
        </a:xfrm>
        <a:prstGeom prst="round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298" tIns="0" rIns="2302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Impact</a:t>
          </a:r>
          <a:endParaRPr lang="fr-BE" sz="1800" kern="1200" dirty="0">
            <a:solidFill>
              <a:schemeClr val="bg1"/>
            </a:solidFill>
          </a:endParaRPr>
        </a:p>
      </dsp:txBody>
      <dsp:txXfrm>
        <a:off x="451059" y="2035172"/>
        <a:ext cx="6061207" cy="293016"/>
      </dsp:txXfrm>
    </dsp:sp>
    <dsp:sp modelId="{B219A8C2-F3BF-4D2B-BC4F-86647522B5F4}">
      <dsp:nvSpPr>
        <dsp:cNvPr id="0" name=""/>
        <dsp:cNvSpPr/>
      </dsp:nvSpPr>
      <dsp:spPr>
        <a:xfrm>
          <a:off x="0" y="3183065"/>
          <a:ext cx="8704159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223214"/>
              <a:satOff val="10650"/>
              <a:lumOff val="9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539" tIns="229108" rIns="675539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Materials, documents and media produced freely available and promoted through open licenses </a:t>
          </a:r>
          <a:r>
            <a:rPr lang="fr-BE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and </a:t>
          </a:r>
          <a:r>
            <a:rPr lang="fr-BE" sz="11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without</a:t>
          </a:r>
          <a:r>
            <a:rPr lang="fr-BE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r>
            <a:rPr lang="fr-BE" sz="11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rPr>
            <a:t>disproportionate</a:t>
          </a:r>
          <a:r>
            <a:rPr lang="fr-BE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limitations.</a:t>
          </a:r>
          <a:endParaRPr lang="en-US" sz="1100" kern="1200" dirty="0"/>
        </a:p>
      </dsp:txBody>
      <dsp:txXfrm>
        <a:off x="0" y="3183065"/>
        <a:ext cx="8704159" cy="606375"/>
      </dsp:txXfrm>
    </dsp:sp>
    <dsp:sp modelId="{49DAD1DF-79C0-46FF-90FD-341D8DDE1889}">
      <dsp:nvSpPr>
        <dsp:cNvPr id="0" name=""/>
        <dsp:cNvSpPr/>
      </dsp:nvSpPr>
      <dsp:spPr>
        <a:xfrm>
          <a:off x="435207" y="3020705"/>
          <a:ext cx="6092911" cy="324720"/>
        </a:xfrm>
        <a:prstGeom prst="roundRect">
          <a:avLst/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298" tIns="0" rIns="2302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Open access</a:t>
          </a:r>
          <a:endParaRPr lang="fr-BE" sz="1800" kern="1200" dirty="0">
            <a:solidFill>
              <a:schemeClr val="bg1"/>
            </a:solidFill>
          </a:endParaRPr>
        </a:p>
      </dsp:txBody>
      <dsp:txXfrm>
        <a:off x="451059" y="3036557"/>
        <a:ext cx="6061207" cy="293016"/>
      </dsp:txXfrm>
    </dsp:sp>
    <dsp:sp modelId="{0B4DA618-C522-41C1-9EC7-389FE7850AA5}">
      <dsp:nvSpPr>
        <dsp:cNvPr id="0" name=""/>
        <dsp:cNvSpPr/>
      </dsp:nvSpPr>
      <dsp:spPr>
        <a:xfrm>
          <a:off x="0" y="4011200"/>
          <a:ext cx="8704159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539" tIns="229108" rIns="675539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How the project results will be sustained financially and institutionally and how the local ownership will be ensured.</a:t>
          </a:r>
          <a:endParaRPr lang="en-US" sz="1100" kern="1200" dirty="0"/>
        </a:p>
      </dsp:txBody>
      <dsp:txXfrm>
        <a:off x="0" y="4011200"/>
        <a:ext cx="8704159" cy="606375"/>
      </dsp:txXfrm>
    </dsp:sp>
    <dsp:sp modelId="{EF326AE7-0659-427A-BAA5-7932F68FDE62}">
      <dsp:nvSpPr>
        <dsp:cNvPr id="0" name=""/>
        <dsp:cNvSpPr/>
      </dsp:nvSpPr>
      <dsp:spPr>
        <a:xfrm>
          <a:off x="435207" y="3848840"/>
          <a:ext cx="6092911" cy="324720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298" tIns="0" rIns="23029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none" strike="noStrike" kern="1200" baseline="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Sustainability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51059" y="3864692"/>
        <a:ext cx="6061207" cy="29301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AE463-DEBC-4BBF-BE12-CC2396ABB145}">
      <dsp:nvSpPr>
        <dsp:cNvPr id="0" name=""/>
        <dsp:cNvSpPr/>
      </dsp:nvSpPr>
      <dsp:spPr>
        <a:xfrm>
          <a:off x="1848268" y="218557"/>
          <a:ext cx="3169265" cy="9903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828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>
              <a:latin typeface="Trebuchet MS" panose="020B0603020202020204"/>
            </a:rPr>
            <a:t>Coherent</a:t>
          </a:r>
          <a:r>
            <a:rPr lang="en-US" sz="1400" b="1" kern="1200">
              <a:latin typeface="Trebuchet MS" panose="020B0603020202020204"/>
            </a:rPr>
            <a:t> </a:t>
          </a:r>
          <a:r>
            <a:rPr lang="en-US" sz="1400" kern="1200">
              <a:latin typeface="Trebuchet MS" panose="020B0603020202020204"/>
            </a:rPr>
            <a:t>in its entirety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>
              <a:latin typeface="Trebuchet MS" panose="020B0603020202020204"/>
            </a:rPr>
            <a:t>avoid contradictions; avoid "patchwork" </a:t>
          </a:r>
          <a:endParaRPr lang="en-US" sz="1100" kern="1200"/>
        </a:p>
      </dsp:txBody>
      <dsp:txXfrm>
        <a:off x="1848268" y="218557"/>
        <a:ext cx="3169265" cy="990395"/>
      </dsp:txXfrm>
    </dsp:sp>
    <dsp:sp modelId="{CB10AEF3-10EA-4727-8D4F-75BF79553F8B}">
      <dsp:nvSpPr>
        <dsp:cNvPr id="0" name=""/>
        <dsp:cNvSpPr/>
      </dsp:nvSpPr>
      <dsp:spPr>
        <a:xfrm>
          <a:off x="1716215" y="75500"/>
          <a:ext cx="693276" cy="1039915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2AB31-4C4F-4679-B165-1D916B7BF52F}">
      <dsp:nvSpPr>
        <dsp:cNvPr id="0" name=""/>
        <dsp:cNvSpPr/>
      </dsp:nvSpPr>
      <dsp:spPr>
        <a:xfrm>
          <a:off x="5312255" y="218557"/>
          <a:ext cx="3169265" cy="9903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828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>
              <a:latin typeface="Trebuchet MS" panose="020B0603020202020204"/>
            </a:rPr>
            <a:t>Concrete</a:t>
          </a:r>
          <a:endParaRPr lang="en-US" sz="1400" b="0" kern="1200">
            <a:latin typeface="Trebuchet MS" panose="020B0603020202020204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>
              <a:latin typeface="Trebuchet MS" panose="020B0603020202020204"/>
            </a:rPr>
            <a:t>use</a:t>
          </a:r>
          <a:r>
            <a:rPr lang="en-US" sz="1100" kern="1200">
              <a:latin typeface="Trebuchet MS" panose="020B0603020202020204"/>
            </a:rPr>
            <a:t> examples, justify your statements, bring evidence </a:t>
          </a:r>
          <a:endParaRPr lang="en-US" sz="1100" kern="1200"/>
        </a:p>
      </dsp:txBody>
      <dsp:txXfrm>
        <a:off x="5312255" y="218557"/>
        <a:ext cx="3169265" cy="990395"/>
      </dsp:txXfrm>
    </dsp:sp>
    <dsp:sp modelId="{8D8BF93F-0E6A-4D31-8132-A900BB0FF352}">
      <dsp:nvSpPr>
        <dsp:cNvPr id="0" name=""/>
        <dsp:cNvSpPr/>
      </dsp:nvSpPr>
      <dsp:spPr>
        <a:xfrm>
          <a:off x="5180202" y="75500"/>
          <a:ext cx="693276" cy="1039915"/>
        </a:xfrm>
        <a:prstGeom prst="rect">
          <a:avLst/>
        </a:prstGeom>
        <a:solidFill>
          <a:schemeClr val="accent3">
            <a:tint val="50000"/>
            <a:hueOff val="-238341"/>
            <a:satOff val="162"/>
            <a:lumOff val="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E8215-A328-4495-A855-7EFD9AD3859A}">
      <dsp:nvSpPr>
        <dsp:cNvPr id="0" name=""/>
        <dsp:cNvSpPr/>
      </dsp:nvSpPr>
      <dsp:spPr>
        <a:xfrm>
          <a:off x="1848268" y="1465355"/>
          <a:ext cx="3169265" cy="9903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828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>
              <a:latin typeface="Trebuchet MS" panose="020B0603020202020204"/>
            </a:rPr>
            <a:t>Clear</a:t>
          </a:r>
          <a:endParaRPr lang="en-US" sz="1400" b="0" kern="1200">
            <a:latin typeface="Trebuchet MS" panose="020B0603020202020204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>
              <a:latin typeface="Trebuchet MS" panose="020B0603020202020204"/>
            </a:rPr>
            <a:t>follow</a:t>
          </a:r>
          <a:r>
            <a:rPr lang="en-US" sz="1100" kern="1200">
              <a:latin typeface="Trebuchet MS" panose="020B0603020202020204"/>
            </a:rPr>
            <a:t> the questions and answer them in the right order</a:t>
          </a:r>
          <a:endParaRPr lang="en-US" sz="1100" kern="1200"/>
        </a:p>
      </dsp:txBody>
      <dsp:txXfrm>
        <a:off x="1848268" y="1465355"/>
        <a:ext cx="3169265" cy="990395"/>
      </dsp:txXfrm>
    </dsp:sp>
    <dsp:sp modelId="{F55F8593-4F90-40E3-ACB9-AAC83F8105B6}">
      <dsp:nvSpPr>
        <dsp:cNvPr id="0" name=""/>
        <dsp:cNvSpPr/>
      </dsp:nvSpPr>
      <dsp:spPr>
        <a:xfrm>
          <a:off x="1716215" y="1322297"/>
          <a:ext cx="693276" cy="1039915"/>
        </a:xfrm>
        <a:prstGeom prst="rect">
          <a:avLst/>
        </a:prstGeom>
        <a:solidFill>
          <a:schemeClr val="accent3">
            <a:tint val="50000"/>
            <a:hueOff val="-476681"/>
            <a:satOff val="323"/>
            <a:lumOff val="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1F3D9-8331-4300-838A-C751ED08C684}">
      <dsp:nvSpPr>
        <dsp:cNvPr id="0" name=""/>
        <dsp:cNvSpPr/>
      </dsp:nvSpPr>
      <dsp:spPr>
        <a:xfrm>
          <a:off x="5312255" y="1465355"/>
          <a:ext cx="3169265" cy="9903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828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>
              <a:latin typeface="Trebuchet MS" panose="020B0603020202020204"/>
            </a:rPr>
            <a:t>Simple language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latin typeface="Trebuchet MS" panose="020B0603020202020204"/>
            </a:rPr>
            <a:t>also complex subjects can be explained in a plain language. Keep most sentences 10-15 words long. </a:t>
          </a:r>
          <a:endParaRPr lang="en-US" sz="1100" kern="1200" dirty="0"/>
        </a:p>
      </dsp:txBody>
      <dsp:txXfrm>
        <a:off x="5312255" y="1465355"/>
        <a:ext cx="3169265" cy="990395"/>
      </dsp:txXfrm>
    </dsp:sp>
    <dsp:sp modelId="{2EF775D7-4413-48A4-9465-601C4F3A041C}">
      <dsp:nvSpPr>
        <dsp:cNvPr id="0" name=""/>
        <dsp:cNvSpPr/>
      </dsp:nvSpPr>
      <dsp:spPr>
        <a:xfrm>
          <a:off x="5180202" y="1322297"/>
          <a:ext cx="693276" cy="1039915"/>
        </a:xfrm>
        <a:prstGeom prst="rect">
          <a:avLst/>
        </a:prstGeom>
        <a:solidFill>
          <a:schemeClr val="accent3">
            <a:tint val="50000"/>
            <a:hueOff val="-715022"/>
            <a:satOff val="485"/>
            <a:lumOff val="1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DF11C-8A50-40EE-9717-CF5632D38AB2}">
      <dsp:nvSpPr>
        <dsp:cNvPr id="0" name=""/>
        <dsp:cNvSpPr/>
      </dsp:nvSpPr>
      <dsp:spPr>
        <a:xfrm>
          <a:off x="1848268" y="2712152"/>
          <a:ext cx="3169265" cy="9903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828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>
              <a:latin typeface="Trebuchet MS" panose="020B0603020202020204"/>
            </a:rPr>
            <a:t>Explicit</a:t>
          </a:r>
          <a:endParaRPr lang="en-US" sz="1400" b="0" kern="1200" dirty="0">
            <a:latin typeface="Trebuchet MS" panose="020B0603020202020204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>
              <a:latin typeface="Trebuchet MS" panose="020B0603020202020204"/>
            </a:rPr>
            <a:t>do</a:t>
          </a:r>
          <a:r>
            <a:rPr lang="en-US" sz="1100" kern="1200">
              <a:latin typeface="Trebuchet MS" panose="020B0603020202020204"/>
            </a:rPr>
            <a:t> not take anything for granted; do not assume experts will always understand; avoid abbreviations or explain them the 1st time </a:t>
          </a:r>
          <a:endParaRPr lang="en-US" sz="1100" kern="1200"/>
        </a:p>
      </dsp:txBody>
      <dsp:txXfrm>
        <a:off x="1848268" y="2712152"/>
        <a:ext cx="3169265" cy="990395"/>
      </dsp:txXfrm>
    </dsp:sp>
    <dsp:sp modelId="{80FFD65D-F17D-4BCC-B4FC-E38D1BABB11D}">
      <dsp:nvSpPr>
        <dsp:cNvPr id="0" name=""/>
        <dsp:cNvSpPr/>
      </dsp:nvSpPr>
      <dsp:spPr>
        <a:xfrm>
          <a:off x="1716215" y="2569095"/>
          <a:ext cx="693276" cy="1039915"/>
        </a:xfrm>
        <a:prstGeom prst="rect">
          <a:avLst/>
        </a:prstGeom>
        <a:solidFill>
          <a:schemeClr val="accent3">
            <a:tint val="50000"/>
            <a:hueOff val="-953362"/>
            <a:satOff val="647"/>
            <a:lumOff val="1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99385-C52D-4414-B0B0-C392E195ED27}">
      <dsp:nvSpPr>
        <dsp:cNvPr id="0" name=""/>
        <dsp:cNvSpPr/>
      </dsp:nvSpPr>
      <dsp:spPr>
        <a:xfrm>
          <a:off x="5312255" y="2712152"/>
          <a:ext cx="3169265" cy="9903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828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>
              <a:latin typeface="Trebuchet MS" panose="020B0603020202020204"/>
            </a:rPr>
            <a:t>Rigorous</a:t>
          </a:r>
          <a:endParaRPr lang="en-US" sz="1400" b="0" kern="1200">
            <a:latin typeface="Trebuchet MS" panose="020B0603020202020204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>
              <a:latin typeface="Trebuchet MS" panose="020B0603020202020204"/>
            </a:rPr>
            <a:t>the</a:t>
          </a:r>
          <a:r>
            <a:rPr lang="en-US" sz="1100" kern="1200">
              <a:latin typeface="Trebuchet MS" panose="020B0603020202020204"/>
            </a:rPr>
            <a:t> application is the basis on which your project will be implemented; it is also the cornerstone of your partnership commitment</a:t>
          </a:r>
          <a:endParaRPr lang="en-US" sz="1100" kern="1200"/>
        </a:p>
      </dsp:txBody>
      <dsp:txXfrm>
        <a:off x="5312255" y="2712152"/>
        <a:ext cx="3169265" cy="990395"/>
      </dsp:txXfrm>
    </dsp:sp>
    <dsp:sp modelId="{9300F660-11F1-4420-96D6-E2D630612163}">
      <dsp:nvSpPr>
        <dsp:cNvPr id="0" name=""/>
        <dsp:cNvSpPr/>
      </dsp:nvSpPr>
      <dsp:spPr>
        <a:xfrm>
          <a:off x="5180202" y="2569095"/>
          <a:ext cx="693276" cy="1039915"/>
        </a:xfrm>
        <a:prstGeom prst="rect">
          <a:avLst/>
        </a:prstGeom>
        <a:solidFill>
          <a:schemeClr val="accent3">
            <a:tint val="50000"/>
            <a:hueOff val="-1191703"/>
            <a:satOff val="809"/>
            <a:lumOff val="2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54C89-E6BB-4D2B-A237-9DF2C286DDBB}">
      <dsp:nvSpPr>
        <dsp:cNvPr id="0" name=""/>
        <dsp:cNvSpPr/>
      </dsp:nvSpPr>
      <dsp:spPr>
        <a:xfrm>
          <a:off x="1848268" y="3958950"/>
          <a:ext cx="3169265" cy="9903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828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>
              <a:latin typeface="Trebuchet MS" panose="020B0603020202020204"/>
            </a:rPr>
            <a:t>Focused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>
              <a:latin typeface="Trebuchet MS" panose="020B0603020202020204"/>
            </a:rPr>
            <a:t>stick</a:t>
          </a:r>
          <a:r>
            <a:rPr lang="en-US" sz="1100" kern="1200" dirty="0">
              <a:latin typeface="Trebuchet MS" panose="020B0603020202020204"/>
            </a:rPr>
            <a:t> to what is asked </a:t>
          </a:r>
          <a:endParaRPr lang="en-US" sz="1100" kern="1200" dirty="0"/>
        </a:p>
      </dsp:txBody>
      <dsp:txXfrm>
        <a:off x="1848268" y="3958950"/>
        <a:ext cx="3169265" cy="990395"/>
      </dsp:txXfrm>
    </dsp:sp>
    <dsp:sp modelId="{2C4C411E-78ED-4866-9095-50D176A19C88}">
      <dsp:nvSpPr>
        <dsp:cNvPr id="0" name=""/>
        <dsp:cNvSpPr/>
      </dsp:nvSpPr>
      <dsp:spPr>
        <a:xfrm>
          <a:off x="1716215" y="3815893"/>
          <a:ext cx="693276" cy="1039915"/>
        </a:xfrm>
        <a:prstGeom prst="rect">
          <a:avLst/>
        </a:prstGeom>
        <a:solidFill>
          <a:schemeClr val="accent3">
            <a:tint val="50000"/>
            <a:hueOff val="-1430043"/>
            <a:satOff val="970"/>
            <a:lumOff val="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75D4D-FD06-4795-A050-81C6E4D762CB}">
      <dsp:nvSpPr>
        <dsp:cNvPr id="0" name=""/>
        <dsp:cNvSpPr/>
      </dsp:nvSpPr>
      <dsp:spPr>
        <a:xfrm>
          <a:off x="5312255" y="3958950"/>
          <a:ext cx="3169265" cy="9903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828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>
              <a:latin typeface="Trebuchet MS" panose="020B0603020202020204"/>
            </a:rPr>
            <a:t>Complete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>
              <a:latin typeface="Trebuchet MS" panose="020B0603020202020204"/>
            </a:rPr>
            <a:t>ensure you have followed all the instructions and that the proposal fulfils all the mandatory requirements</a:t>
          </a:r>
          <a:endParaRPr lang="en-US" sz="1100" kern="1200"/>
        </a:p>
      </dsp:txBody>
      <dsp:txXfrm>
        <a:off x="5312255" y="3958950"/>
        <a:ext cx="3169265" cy="990395"/>
      </dsp:txXfrm>
    </dsp:sp>
    <dsp:sp modelId="{6E9154D4-0DFA-4A92-942D-CBF777D9ED53}">
      <dsp:nvSpPr>
        <dsp:cNvPr id="0" name=""/>
        <dsp:cNvSpPr/>
      </dsp:nvSpPr>
      <dsp:spPr>
        <a:xfrm>
          <a:off x="5180202" y="3815893"/>
          <a:ext cx="693276" cy="1039915"/>
        </a:xfrm>
        <a:prstGeom prst="rect">
          <a:avLst/>
        </a:prstGeom>
        <a:solidFill>
          <a:schemeClr val="accent3">
            <a:tint val="50000"/>
            <a:hueOff val="-1668384"/>
            <a:satOff val="1132"/>
            <a:lumOff val="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77521-0B09-4557-81CF-94AB192BD5C6}">
      <dsp:nvSpPr>
        <dsp:cNvPr id="0" name=""/>
        <dsp:cNvSpPr/>
      </dsp:nvSpPr>
      <dsp:spPr>
        <a:xfrm>
          <a:off x="794928" y="413947"/>
          <a:ext cx="2480789" cy="7752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1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/>
            <a:t>Reforming and modernising university governance</a:t>
          </a:r>
          <a:endParaRPr lang="en-US" sz="1400" b="0" kern="1200" dirty="0"/>
        </a:p>
      </dsp:txBody>
      <dsp:txXfrm>
        <a:off x="794928" y="413947"/>
        <a:ext cx="2480789" cy="775246"/>
      </dsp:txXfrm>
    </dsp:sp>
    <dsp:sp modelId="{53D153CF-FF10-47EF-A7DA-6998DD20E378}">
      <dsp:nvSpPr>
        <dsp:cNvPr id="0" name=""/>
        <dsp:cNvSpPr/>
      </dsp:nvSpPr>
      <dsp:spPr>
        <a:xfrm>
          <a:off x="691561" y="301967"/>
          <a:ext cx="542672" cy="814009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EA994-64FB-4F57-8A5D-A2F776E184D6}">
      <dsp:nvSpPr>
        <dsp:cNvPr id="0" name=""/>
        <dsp:cNvSpPr/>
      </dsp:nvSpPr>
      <dsp:spPr>
        <a:xfrm>
          <a:off x="794928" y="1389897"/>
          <a:ext cx="2480789" cy="7752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1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smtClean="0"/>
            <a:t>International Relation Offices</a:t>
          </a:r>
          <a:endParaRPr lang="en-US" sz="1400" b="0" kern="1200" dirty="0"/>
        </a:p>
      </dsp:txBody>
      <dsp:txXfrm>
        <a:off x="794928" y="1389897"/>
        <a:ext cx="2480789" cy="775246"/>
      </dsp:txXfrm>
    </dsp:sp>
    <dsp:sp modelId="{2F0DDDA3-4425-41F8-99DE-3339B71A4B55}">
      <dsp:nvSpPr>
        <dsp:cNvPr id="0" name=""/>
        <dsp:cNvSpPr/>
      </dsp:nvSpPr>
      <dsp:spPr>
        <a:xfrm>
          <a:off x="691561" y="1277917"/>
          <a:ext cx="542672" cy="814009"/>
        </a:xfrm>
        <a:prstGeom prst="rect">
          <a:avLst/>
        </a:prstGeom>
        <a:solidFill>
          <a:schemeClr val="accent2">
            <a:tint val="50000"/>
            <a:hueOff val="-1346553"/>
            <a:satOff val="15057"/>
            <a:lumOff val="184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12585-B794-47CC-82E1-D539E0343FF6}">
      <dsp:nvSpPr>
        <dsp:cNvPr id="0" name=""/>
        <dsp:cNvSpPr/>
      </dsp:nvSpPr>
      <dsp:spPr>
        <a:xfrm>
          <a:off x="794928" y="2365846"/>
          <a:ext cx="2480789" cy="7752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1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/>
            <a:t>Quality Assurance</a:t>
          </a:r>
          <a:endParaRPr lang="fr-BE" sz="1400" b="0" kern="1200" dirty="0"/>
        </a:p>
      </dsp:txBody>
      <dsp:txXfrm>
        <a:off x="794928" y="2365846"/>
        <a:ext cx="2480789" cy="775246"/>
      </dsp:txXfrm>
    </dsp:sp>
    <dsp:sp modelId="{09713865-6D4B-4AED-A564-C73042904FAD}">
      <dsp:nvSpPr>
        <dsp:cNvPr id="0" name=""/>
        <dsp:cNvSpPr/>
      </dsp:nvSpPr>
      <dsp:spPr>
        <a:xfrm>
          <a:off x="691561" y="2253866"/>
          <a:ext cx="542672" cy="814009"/>
        </a:xfrm>
        <a:prstGeom prst="rect">
          <a:avLst/>
        </a:prstGeom>
        <a:solidFill>
          <a:schemeClr val="accent2">
            <a:tint val="50000"/>
            <a:hueOff val="-2693106"/>
            <a:satOff val="30113"/>
            <a:lumOff val="36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EE211-D0F0-48AB-B6E7-CBA7AF8198B4}">
      <dsp:nvSpPr>
        <dsp:cNvPr id="0" name=""/>
        <dsp:cNvSpPr/>
      </dsp:nvSpPr>
      <dsp:spPr>
        <a:xfrm>
          <a:off x="794928" y="3341796"/>
          <a:ext cx="2480789" cy="7752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1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0" kern="1200" dirty="0" smtClean="0"/>
            <a:t>Capacity (mobility, evaluation, planning, etc.)</a:t>
          </a:r>
          <a:endParaRPr lang="fr-BE" sz="1400" b="0" kern="1200" dirty="0"/>
        </a:p>
      </dsp:txBody>
      <dsp:txXfrm>
        <a:off x="794928" y="3341796"/>
        <a:ext cx="2480789" cy="775246"/>
      </dsp:txXfrm>
    </dsp:sp>
    <dsp:sp modelId="{A9FC4D38-688C-4E51-9A08-16345EAAB67D}">
      <dsp:nvSpPr>
        <dsp:cNvPr id="0" name=""/>
        <dsp:cNvSpPr/>
      </dsp:nvSpPr>
      <dsp:spPr>
        <a:xfrm>
          <a:off x="691561" y="3229816"/>
          <a:ext cx="542672" cy="814009"/>
        </a:xfrm>
        <a:prstGeom prst="rect">
          <a:avLst/>
        </a:prstGeom>
        <a:solidFill>
          <a:schemeClr val="accent2">
            <a:tint val="50000"/>
            <a:hueOff val="-4039658"/>
            <a:satOff val="45170"/>
            <a:lumOff val="55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74A60-CE3F-445D-92E4-2878E5BFFFEB}">
      <dsp:nvSpPr>
        <dsp:cNvPr id="0" name=""/>
        <dsp:cNvSpPr/>
      </dsp:nvSpPr>
      <dsp:spPr>
        <a:xfrm>
          <a:off x="1268230" y="325672"/>
          <a:ext cx="2539373" cy="7935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501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/>
            <a:t>modules or </a:t>
          </a:r>
          <a:r>
            <a:rPr lang="en-IE" sz="1100" b="1" kern="1200" dirty="0" smtClean="0">
              <a:solidFill>
                <a:schemeClr val="accent2"/>
              </a:solidFill>
            </a:rPr>
            <a:t>study programmes</a:t>
          </a:r>
          <a:r>
            <a:rPr lang="en-IE" sz="1100" kern="1200" dirty="0" smtClean="0"/>
            <a:t>, technical or professional orientations of programmes</a:t>
          </a:r>
          <a:endParaRPr lang="fr-BE" sz="1100" kern="1200" dirty="0" smtClean="0"/>
        </a:p>
      </dsp:txBody>
      <dsp:txXfrm>
        <a:off x="1268230" y="325672"/>
        <a:ext cx="2539373" cy="793554"/>
      </dsp:txXfrm>
    </dsp:sp>
    <dsp:sp modelId="{F1868FEC-0F03-434F-B1B0-068EC670681D}">
      <dsp:nvSpPr>
        <dsp:cNvPr id="0" name=""/>
        <dsp:cNvSpPr/>
      </dsp:nvSpPr>
      <dsp:spPr>
        <a:xfrm>
          <a:off x="1162423" y="211047"/>
          <a:ext cx="555487" cy="833231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F5375-8B10-4579-BDA0-45152EB643E4}">
      <dsp:nvSpPr>
        <dsp:cNvPr id="0" name=""/>
        <dsp:cNvSpPr/>
      </dsp:nvSpPr>
      <dsp:spPr>
        <a:xfrm>
          <a:off x="1268230" y="1324668"/>
          <a:ext cx="2539373" cy="7935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501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smtClean="0"/>
            <a:t>developing capacities </a:t>
          </a:r>
          <a:r>
            <a:rPr lang="en-IE" sz="1100" b="1" kern="1200" smtClean="0">
              <a:solidFill>
                <a:schemeClr val="accent2"/>
              </a:solidFill>
            </a:rPr>
            <a:t>for postgraduate student and academic staff</a:t>
          </a:r>
          <a:r>
            <a:rPr lang="en-IE" sz="1100" b="1" kern="1200" smtClean="0"/>
            <a:t> </a:t>
          </a:r>
          <a:r>
            <a:rPr lang="en-IE" sz="1100" kern="1200" smtClean="0"/>
            <a:t>as well as promoting postgraduate students and/or staff mobility;</a:t>
          </a:r>
          <a:endParaRPr lang="fr-BE" sz="1100" kern="1200" dirty="0" smtClean="0"/>
        </a:p>
      </dsp:txBody>
      <dsp:txXfrm>
        <a:off x="1268230" y="1324668"/>
        <a:ext cx="2539373" cy="793554"/>
      </dsp:txXfrm>
    </dsp:sp>
    <dsp:sp modelId="{816538E7-D72B-483E-9282-D3AE1A03E03C}">
      <dsp:nvSpPr>
        <dsp:cNvPr id="0" name=""/>
        <dsp:cNvSpPr/>
      </dsp:nvSpPr>
      <dsp:spPr>
        <a:xfrm>
          <a:off x="1162423" y="1210044"/>
          <a:ext cx="555487" cy="833231"/>
        </a:xfrm>
        <a:prstGeom prst="rect">
          <a:avLst/>
        </a:prstGeom>
        <a:solidFill>
          <a:schemeClr val="accent4">
            <a:tint val="50000"/>
            <a:hueOff val="-171968"/>
            <a:satOff val="-9334"/>
            <a:lumOff val="-9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08768-B4D5-49A1-BAD7-9AF13FEC1B75}">
      <dsp:nvSpPr>
        <dsp:cNvPr id="0" name=""/>
        <dsp:cNvSpPr/>
      </dsp:nvSpPr>
      <dsp:spPr>
        <a:xfrm>
          <a:off x="1268230" y="2323665"/>
          <a:ext cx="2539373" cy="7935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501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kern="1200" dirty="0" smtClean="0"/>
            <a:t>implementing </a:t>
          </a:r>
          <a:r>
            <a:rPr lang="en-IE" sz="1100" b="1" kern="1200" dirty="0" smtClean="0">
              <a:solidFill>
                <a:schemeClr val="accent2"/>
              </a:solidFill>
            </a:rPr>
            <a:t>training courses for HEI staff</a:t>
          </a:r>
          <a:endParaRPr lang="fr-BE" sz="1100" kern="1200" dirty="0"/>
        </a:p>
      </dsp:txBody>
      <dsp:txXfrm>
        <a:off x="1268230" y="2323665"/>
        <a:ext cx="2539373" cy="793554"/>
      </dsp:txXfrm>
    </dsp:sp>
    <dsp:sp modelId="{CF27225F-2F19-41B2-8835-5E727EAE1924}">
      <dsp:nvSpPr>
        <dsp:cNvPr id="0" name=""/>
        <dsp:cNvSpPr/>
      </dsp:nvSpPr>
      <dsp:spPr>
        <a:xfrm>
          <a:off x="1162423" y="2209040"/>
          <a:ext cx="555487" cy="833231"/>
        </a:xfrm>
        <a:prstGeom prst="rect">
          <a:avLst/>
        </a:prstGeom>
        <a:solidFill>
          <a:schemeClr val="accent4">
            <a:tint val="50000"/>
            <a:hueOff val="-343936"/>
            <a:satOff val="-18668"/>
            <a:lumOff val="-199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F4545-FA80-4162-9F77-539584EB911E}">
      <dsp:nvSpPr>
        <dsp:cNvPr id="0" name=""/>
        <dsp:cNvSpPr/>
      </dsp:nvSpPr>
      <dsp:spPr>
        <a:xfrm>
          <a:off x="1268230" y="3322662"/>
          <a:ext cx="2539373" cy="7935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7501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Increasing the </a:t>
          </a:r>
          <a:r>
            <a:rPr lang="en-US" sz="1100" b="1" kern="1200" dirty="0" smtClean="0">
              <a:solidFill>
                <a:schemeClr val="accent2"/>
              </a:solidFill>
            </a:rPr>
            <a:t>accessibility</a:t>
          </a:r>
          <a:r>
            <a:rPr lang="en-US" sz="1100" kern="1200" dirty="0" smtClean="0"/>
            <a:t> of individuals with fewer opportunities</a:t>
          </a:r>
          <a:endParaRPr lang="fr-BE" sz="1100" kern="1200" dirty="0"/>
        </a:p>
      </dsp:txBody>
      <dsp:txXfrm>
        <a:off x="1268230" y="3322662"/>
        <a:ext cx="2539373" cy="793554"/>
      </dsp:txXfrm>
    </dsp:sp>
    <dsp:sp modelId="{C2D67D74-5E75-46BE-9A01-482810B3D936}">
      <dsp:nvSpPr>
        <dsp:cNvPr id="0" name=""/>
        <dsp:cNvSpPr/>
      </dsp:nvSpPr>
      <dsp:spPr>
        <a:xfrm>
          <a:off x="1162423" y="3208037"/>
          <a:ext cx="555487" cy="833231"/>
        </a:xfrm>
        <a:prstGeom prst="rect">
          <a:avLst/>
        </a:prstGeom>
        <a:solidFill>
          <a:schemeClr val="accent4">
            <a:tint val="50000"/>
            <a:hueOff val="-515904"/>
            <a:satOff val="-28002"/>
            <a:lumOff val="-29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312E1-ED8A-4C9F-8025-5AA700833FB5}">
      <dsp:nvSpPr>
        <dsp:cNvPr id="0" name=""/>
        <dsp:cNvSpPr/>
      </dsp:nvSpPr>
      <dsp:spPr>
        <a:xfrm>
          <a:off x="409773" y="0"/>
          <a:ext cx="940593" cy="940593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35D8D-8DAC-4DC1-BF59-E8CB062D2E8D}">
      <dsp:nvSpPr>
        <dsp:cNvPr id="0" name=""/>
        <dsp:cNvSpPr/>
      </dsp:nvSpPr>
      <dsp:spPr>
        <a:xfrm>
          <a:off x="503832" y="94059"/>
          <a:ext cx="752475" cy="75247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DCFE2-F852-476E-AA00-57F12F7D2819}">
      <dsp:nvSpPr>
        <dsp:cNvPr id="0" name=""/>
        <dsp:cNvSpPr/>
      </dsp:nvSpPr>
      <dsp:spPr>
        <a:xfrm rot="16200000">
          <a:off x="-671909" y="2116335"/>
          <a:ext cx="2727721" cy="564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Target groups</a:t>
          </a:r>
          <a:endParaRPr lang="en-US" sz="3500" kern="1200" dirty="0"/>
        </a:p>
      </dsp:txBody>
      <dsp:txXfrm>
        <a:off x="-671909" y="2116335"/>
        <a:ext cx="2727721" cy="564356"/>
      </dsp:txXfrm>
    </dsp:sp>
    <dsp:sp modelId="{A1B926CD-A1FD-48D9-BA46-915589473097}">
      <dsp:nvSpPr>
        <dsp:cNvPr id="0" name=""/>
        <dsp:cNvSpPr/>
      </dsp:nvSpPr>
      <dsp:spPr>
        <a:xfrm>
          <a:off x="1068189" y="0"/>
          <a:ext cx="1881187" cy="376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+mn-lt"/>
              <a:ea typeface="+mn-ea"/>
              <a:cs typeface="+mn-cs"/>
            </a:rPr>
            <a:t>HEIs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+mn-lt"/>
              <a:ea typeface="+mn-ea"/>
              <a:cs typeface="+mn-cs"/>
            </a:rPr>
            <a:t>Local actors</a:t>
          </a:r>
          <a:r>
            <a:rPr lang="en-US" sz="2000" b="0" kern="1200" baseline="0" smtClean="0">
              <a:latin typeface="+mn-lt"/>
              <a:ea typeface="+mn-ea"/>
              <a:cs typeface="+mn-cs"/>
            </a:rPr>
            <a:t> with a link to i</a:t>
          </a:r>
          <a:r>
            <a:rPr lang="en-US" sz="2000" b="0" kern="1200" smtClean="0">
              <a:latin typeface="+mn-lt"/>
              <a:ea typeface="+mn-ea"/>
              <a:cs typeface="+mn-cs"/>
            </a:rPr>
            <a:t>ndustry and business sectors</a:t>
          </a:r>
          <a:endParaRPr lang="en-US" sz="2000" b="0" kern="1200" dirty="0" smtClean="0">
            <a:latin typeface="+mn-lt"/>
            <a:ea typeface="+mn-ea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+mn-lt"/>
              <a:ea typeface="+mn-ea"/>
              <a:cs typeface="+mn-cs"/>
            </a:rPr>
            <a:t>Individuals:</a:t>
          </a:r>
          <a:r>
            <a:rPr lang="en-US" sz="2000" b="0" kern="1200" baseline="0" smtClean="0">
              <a:latin typeface="+mn-lt"/>
              <a:ea typeface="+mn-ea"/>
              <a:cs typeface="+mn-cs"/>
            </a:rPr>
            <a:t> </a:t>
          </a:r>
          <a:r>
            <a:rPr lang="en-US" sz="2000" b="0" kern="1200" smtClean="0">
              <a:latin typeface="+mn-lt"/>
              <a:ea typeface="+mn-ea"/>
              <a:cs typeface="+mn-cs"/>
            </a:rPr>
            <a:t> students, staff, learners in general </a:t>
          </a:r>
          <a:endParaRPr lang="en-US" sz="2000" b="0" kern="1200" dirty="0" smtClean="0">
            <a:latin typeface="+mn-lt"/>
            <a:ea typeface="+mn-ea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+mn-lt"/>
              <a:ea typeface="+mn-ea"/>
              <a:cs typeface="+mn-cs"/>
            </a:rPr>
            <a:t>Bodies responsible for HE at local and national level</a:t>
          </a:r>
          <a:endParaRPr lang="en-US" sz="2000" b="0" kern="1200" dirty="0" smtClean="0">
            <a:latin typeface="+mn-lt"/>
            <a:ea typeface="+mn-ea"/>
            <a:cs typeface="+mn-cs"/>
          </a:endParaRPr>
        </a:p>
      </dsp:txBody>
      <dsp:txXfrm>
        <a:off x="1068189" y="0"/>
        <a:ext cx="1881187" cy="37623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47C7C-E83F-4B7F-8C7A-BD0118834AA0}">
      <dsp:nvSpPr>
        <dsp:cNvPr id="0" name=""/>
        <dsp:cNvSpPr/>
      </dsp:nvSpPr>
      <dsp:spPr>
        <a:xfrm>
          <a:off x="156661" y="470346"/>
          <a:ext cx="3310518" cy="10345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72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Design of innovative curricula</a:t>
          </a:r>
          <a:endParaRPr lang="en-US" sz="1600" kern="1200" dirty="0"/>
        </a:p>
      </dsp:txBody>
      <dsp:txXfrm>
        <a:off x="156661" y="470346"/>
        <a:ext cx="3310518" cy="1034537"/>
      </dsp:txXfrm>
    </dsp:sp>
    <dsp:sp modelId="{97C9BE84-0AB9-4284-AF9D-08FD9EF55E4F}">
      <dsp:nvSpPr>
        <dsp:cNvPr id="0" name=""/>
        <dsp:cNvSpPr/>
      </dsp:nvSpPr>
      <dsp:spPr>
        <a:xfrm>
          <a:off x="18723" y="320913"/>
          <a:ext cx="724175" cy="1086263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38C98-B4EB-454E-B753-32603A96F83E}">
      <dsp:nvSpPr>
        <dsp:cNvPr id="0" name=""/>
        <dsp:cNvSpPr/>
      </dsp:nvSpPr>
      <dsp:spPr>
        <a:xfrm>
          <a:off x="156661" y="1772714"/>
          <a:ext cx="3310518" cy="10345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72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</a:t>
          </a:r>
          <a:r>
            <a:rPr lang="en-GB" sz="1600" b="1" kern="1200" dirty="0" smtClean="0"/>
            <a:t>nnovative learning and teaching methods</a:t>
          </a:r>
          <a:endParaRPr lang="en-US" sz="1600" kern="1200" dirty="0"/>
        </a:p>
      </dsp:txBody>
      <dsp:txXfrm>
        <a:off x="156661" y="1772714"/>
        <a:ext cx="3310518" cy="1034537"/>
      </dsp:txXfrm>
    </dsp:sp>
    <dsp:sp modelId="{149CE275-B2E0-4D3D-B99F-6E4983381533}">
      <dsp:nvSpPr>
        <dsp:cNvPr id="0" name=""/>
        <dsp:cNvSpPr/>
      </dsp:nvSpPr>
      <dsp:spPr>
        <a:xfrm>
          <a:off x="18723" y="1623280"/>
          <a:ext cx="724175" cy="1086263"/>
        </a:xfrm>
        <a:prstGeom prst="rect">
          <a:avLst/>
        </a:prstGeom>
        <a:solidFill>
          <a:schemeClr val="accent2">
            <a:tint val="50000"/>
            <a:hueOff val="-2019829"/>
            <a:satOff val="22585"/>
            <a:lumOff val="27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470A4-A78D-476E-946C-C6B1C37B13ED}">
      <dsp:nvSpPr>
        <dsp:cNvPr id="0" name=""/>
        <dsp:cNvSpPr/>
      </dsp:nvSpPr>
      <dsp:spPr>
        <a:xfrm>
          <a:off x="156661" y="3075081"/>
          <a:ext cx="3310518" cy="10345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726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Active </a:t>
          </a:r>
          <a:r>
            <a:rPr lang="en-GB" sz="1600" b="1" kern="1200" dirty="0" smtClean="0"/>
            <a:t>engagement with the business world and with research</a:t>
          </a:r>
          <a:endParaRPr lang="en-US" sz="1600" kern="1200" dirty="0"/>
        </a:p>
      </dsp:txBody>
      <dsp:txXfrm>
        <a:off x="156661" y="3075081"/>
        <a:ext cx="3310518" cy="1034537"/>
      </dsp:txXfrm>
    </dsp:sp>
    <dsp:sp modelId="{E52F9ABA-BB04-44B0-83DE-B0068E5F3B60}">
      <dsp:nvSpPr>
        <dsp:cNvPr id="0" name=""/>
        <dsp:cNvSpPr/>
      </dsp:nvSpPr>
      <dsp:spPr>
        <a:xfrm>
          <a:off x="18723" y="2925648"/>
          <a:ext cx="724175" cy="1086263"/>
        </a:xfrm>
        <a:prstGeom prst="rect">
          <a:avLst/>
        </a:prstGeom>
        <a:solidFill>
          <a:schemeClr val="accent2">
            <a:tint val="50000"/>
            <a:hueOff val="-4039658"/>
            <a:satOff val="45170"/>
            <a:lumOff val="55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91279-272D-41A1-9A45-E171C7A2570E}">
      <dsp:nvSpPr>
        <dsp:cNvPr id="0" name=""/>
        <dsp:cNvSpPr/>
      </dsp:nvSpPr>
      <dsp:spPr>
        <a:xfrm>
          <a:off x="134302" y="685799"/>
          <a:ext cx="3223260" cy="10072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25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Introduction of Bologna type reforms at institutional level</a:t>
          </a:r>
          <a:endParaRPr lang="en-US" sz="1600" kern="1200" dirty="0"/>
        </a:p>
      </dsp:txBody>
      <dsp:txXfrm>
        <a:off x="134302" y="685799"/>
        <a:ext cx="3223260" cy="1007268"/>
      </dsp:txXfrm>
    </dsp:sp>
    <dsp:sp modelId="{185838E5-1D69-42D9-BFE0-04C21035C469}">
      <dsp:nvSpPr>
        <dsp:cNvPr id="0" name=""/>
        <dsp:cNvSpPr/>
      </dsp:nvSpPr>
      <dsp:spPr>
        <a:xfrm>
          <a:off x="0" y="540305"/>
          <a:ext cx="705088" cy="1057632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EB046-69D9-4875-A1CF-7EBC3C95BB7A}">
      <dsp:nvSpPr>
        <dsp:cNvPr id="0" name=""/>
        <dsp:cNvSpPr/>
      </dsp:nvSpPr>
      <dsp:spPr>
        <a:xfrm>
          <a:off x="134302" y="2457864"/>
          <a:ext cx="3223260" cy="10072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25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Reform of governance and management systems and structures at institutional level</a:t>
          </a:r>
          <a:endParaRPr lang="en-US" sz="1600" kern="1200" dirty="0"/>
        </a:p>
      </dsp:txBody>
      <dsp:txXfrm>
        <a:off x="134302" y="2457864"/>
        <a:ext cx="3223260" cy="1007268"/>
      </dsp:txXfrm>
    </dsp:sp>
    <dsp:sp modelId="{03EFB313-E0B3-4DC1-ACCA-E536AAF4C858}">
      <dsp:nvSpPr>
        <dsp:cNvPr id="0" name=""/>
        <dsp:cNvSpPr/>
      </dsp:nvSpPr>
      <dsp:spPr>
        <a:xfrm>
          <a:off x="0" y="2069306"/>
          <a:ext cx="705088" cy="1057632"/>
        </a:xfrm>
        <a:prstGeom prst="rect">
          <a:avLst/>
        </a:prstGeom>
        <a:solidFill>
          <a:schemeClr val="accent4">
            <a:tint val="50000"/>
            <a:hueOff val="-515904"/>
            <a:satOff val="-28002"/>
            <a:lumOff val="-29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312E1-ED8A-4C9F-8025-5AA700833FB5}">
      <dsp:nvSpPr>
        <dsp:cNvPr id="0" name=""/>
        <dsp:cNvSpPr/>
      </dsp:nvSpPr>
      <dsp:spPr>
        <a:xfrm>
          <a:off x="371078" y="0"/>
          <a:ext cx="940826" cy="940826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35D8D-8DAC-4DC1-BF59-E8CB062D2E8D}">
      <dsp:nvSpPr>
        <dsp:cNvPr id="0" name=""/>
        <dsp:cNvSpPr/>
      </dsp:nvSpPr>
      <dsp:spPr>
        <a:xfrm>
          <a:off x="465160" y="94082"/>
          <a:ext cx="752661" cy="75266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DCFE2-F852-476E-AA00-57F12F7D2819}">
      <dsp:nvSpPr>
        <dsp:cNvPr id="0" name=""/>
        <dsp:cNvSpPr/>
      </dsp:nvSpPr>
      <dsp:spPr>
        <a:xfrm rot="16200000">
          <a:off x="-710872" y="2116859"/>
          <a:ext cx="2728396" cy="564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Target groups</a:t>
          </a:r>
          <a:endParaRPr lang="en-US" sz="3500" kern="1200" dirty="0"/>
        </a:p>
      </dsp:txBody>
      <dsp:txXfrm>
        <a:off x="-710872" y="2116859"/>
        <a:ext cx="2728396" cy="564495"/>
      </dsp:txXfrm>
    </dsp:sp>
    <dsp:sp modelId="{A1B926CD-A1FD-48D9-BA46-915589473097}">
      <dsp:nvSpPr>
        <dsp:cNvPr id="0" name=""/>
        <dsp:cNvSpPr/>
      </dsp:nvSpPr>
      <dsp:spPr>
        <a:xfrm>
          <a:off x="1029656" y="0"/>
          <a:ext cx="1881653" cy="3763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HEIs</a:t>
          </a:r>
          <a:endParaRPr 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National</a:t>
          </a:r>
          <a:r>
            <a:rPr lang="en-US" sz="2100" b="1" kern="1200" baseline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Ministry </a:t>
          </a:r>
          <a:r>
            <a:rPr lang="en-US" sz="2100" b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for </a:t>
          </a:r>
          <a:r>
            <a:rPr lang="en-GB" sz="2100" b="1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higher education (HE)</a:t>
          </a:r>
          <a:endParaRPr lang="en-US" sz="2100" b="1" kern="1200" dirty="0" smtClean="0">
            <a:solidFill>
              <a:schemeClr val="dk1"/>
            </a:solidFill>
            <a:latin typeface="+mn-lt"/>
            <a:ea typeface="+mn-ea"/>
            <a:cs typeface="+mn-cs"/>
          </a:endParaRP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Research institutions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smtClean="0">
              <a:solidFill>
                <a:schemeClr val="dk1"/>
              </a:solidFill>
              <a:latin typeface="+mn-lt"/>
              <a:ea typeface="+mn-ea"/>
              <a:cs typeface="+mn-cs"/>
            </a:rPr>
            <a:t>Other relevant</a:t>
          </a:r>
          <a:r>
            <a:rPr lang="en-US" sz="2100" b="0" kern="1200" baseline="0" smtClean="0">
              <a:solidFill>
                <a:schemeClr val="dk1"/>
              </a:solidFill>
              <a:latin typeface="+mn-lt"/>
              <a:ea typeface="+mn-ea"/>
              <a:cs typeface="+mn-cs"/>
            </a:rPr>
            <a:t> authorities and stakeholders in the field of HE</a:t>
          </a:r>
          <a:endParaRPr lang="en-US" sz="2100" b="0" kern="1200" dirty="0" smtClean="0">
            <a:solidFill>
              <a:schemeClr val="dk1"/>
            </a:solidFill>
            <a:latin typeface="+mn-lt"/>
            <a:ea typeface="+mn-ea"/>
            <a:cs typeface="+mn-cs"/>
          </a:endParaRPr>
        </a:p>
      </dsp:txBody>
      <dsp:txXfrm>
        <a:off x="1029656" y="0"/>
        <a:ext cx="1881653" cy="37633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50A8A-8CA5-413B-B6F5-257BF92578BE}">
      <dsp:nvSpPr>
        <dsp:cNvPr id="0" name=""/>
        <dsp:cNvSpPr/>
      </dsp:nvSpPr>
      <dsp:spPr>
        <a:xfrm>
          <a:off x="57746" y="854830"/>
          <a:ext cx="1860909" cy="15507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Mutual learning between public authorities of the countries involved</a:t>
          </a:r>
          <a:endParaRPr lang="en-GB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46" y="854830"/>
        <a:ext cx="1860909" cy="1550764"/>
      </dsp:txXfrm>
    </dsp:sp>
    <dsp:sp modelId="{0867DD22-3A6F-4AAD-A809-055ABB90CD22}">
      <dsp:nvSpPr>
        <dsp:cNvPr id="0" name=""/>
        <dsp:cNvSpPr/>
      </dsp:nvSpPr>
      <dsp:spPr>
        <a:xfrm>
          <a:off x="2101602" y="851543"/>
          <a:ext cx="1868794" cy="1557339"/>
        </a:xfrm>
        <a:prstGeom prst="rect">
          <a:avLst/>
        </a:prstGeom>
        <a:solidFill>
          <a:schemeClr val="accent2">
            <a:hueOff val="-423469"/>
            <a:satOff val="2029"/>
            <a:lumOff val="18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Promote inclusive Higher Education systems</a:t>
          </a:r>
        </a:p>
      </dsp:txBody>
      <dsp:txXfrm>
        <a:off x="2101602" y="851543"/>
        <a:ext cx="1868794" cy="1557339"/>
      </dsp:txXfrm>
    </dsp:sp>
    <dsp:sp modelId="{928BEDF9-6347-4E12-9342-539B513FF3FF}">
      <dsp:nvSpPr>
        <dsp:cNvPr id="0" name=""/>
        <dsp:cNvSpPr/>
      </dsp:nvSpPr>
      <dsp:spPr>
        <a:xfrm>
          <a:off x="4153343" y="846565"/>
          <a:ext cx="1880759" cy="1567295"/>
        </a:xfrm>
        <a:prstGeom prst="rect">
          <a:avLst/>
        </a:prstGeom>
        <a:solidFill>
          <a:schemeClr val="accent2">
            <a:hueOff val="-846939"/>
            <a:satOff val="4057"/>
            <a:lumOff val="37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Increase capacities of bodies in charge of Higher Education</a:t>
          </a:r>
        </a:p>
      </dsp:txBody>
      <dsp:txXfrm>
        <a:off x="4153343" y="846565"/>
        <a:ext cx="1880759" cy="1567295"/>
      </dsp:txXfrm>
    </dsp:sp>
    <dsp:sp modelId="{C0820F20-493A-45FB-B2FD-D6FCDBC1B112}">
      <dsp:nvSpPr>
        <dsp:cNvPr id="0" name=""/>
        <dsp:cNvSpPr/>
      </dsp:nvSpPr>
      <dsp:spPr>
        <a:xfrm>
          <a:off x="6217048" y="839825"/>
          <a:ext cx="1896931" cy="1580775"/>
        </a:xfrm>
        <a:prstGeom prst="rect">
          <a:avLst/>
        </a:prstGeom>
        <a:solidFill>
          <a:schemeClr val="accent2">
            <a:hueOff val="-1270408"/>
            <a:satOff val="6086"/>
            <a:lumOff val="56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Identify synergies with ongoing EU initiatives</a:t>
          </a:r>
        </a:p>
      </dsp:txBody>
      <dsp:txXfrm>
        <a:off x="6217048" y="839825"/>
        <a:ext cx="1896931" cy="1580775"/>
      </dsp:txXfrm>
    </dsp:sp>
    <dsp:sp modelId="{824E19D1-9A35-49DE-A377-BC00D90FA8C9}">
      <dsp:nvSpPr>
        <dsp:cNvPr id="0" name=""/>
        <dsp:cNvSpPr/>
      </dsp:nvSpPr>
      <dsp:spPr>
        <a:xfrm>
          <a:off x="2085" y="2614754"/>
          <a:ext cx="1896931" cy="1580775"/>
        </a:xfrm>
        <a:prstGeom prst="rect">
          <a:avLst/>
        </a:prstGeom>
        <a:solidFill>
          <a:schemeClr val="accent2">
            <a:hueOff val="-1693878"/>
            <a:satOff val="8114"/>
            <a:lumOff val="750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Foster national ownership</a:t>
          </a:r>
          <a:endParaRPr lang="en-GB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5" y="2614754"/>
        <a:ext cx="1896931" cy="1580775"/>
      </dsp:txXfrm>
    </dsp:sp>
    <dsp:sp modelId="{C28BDC38-12FA-457B-A2C9-C94F0E25EFA4}">
      <dsp:nvSpPr>
        <dsp:cNvPr id="0" name=""/>
        <dsp:cNvSpPr/>
      </dsp:nvSpPr>
      <dsp:spPr>
        <a:xfrm>
          <a:off x="2081963" y="2614754"/>
          <a:ext cx="1896931" cy="1580775"/>
        </a:xfrm>
        <a:prstGeom prst="rect">
          <a:avLst/>
        </a:prstGeom>
        <a:solidFill>
          <a:schemeClr val="accent2">
            <a:hueOff val="-2117347"/>
            <a:satOff val="10143"/>
            <a:lumOff val="93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Efficient and effective policy making</a:t>
          </a:r>
          <a:endParaRPr lang="en-GB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1963" y="2614754"/>
        <a:ext cx="1896931" cy="1580775"/>
      </dsp:txXfrm>
    </dsp:sp>
    <dsp:sp modelId="{7A2CDEC2-F587-443D-8B4A-5C732CD42422}">
      <dsp:nvSpPr>
        <dsp:cNvPr id="0" name=""/>
        <dsp:cNvSpPr/>
      </dsp:nvSpPr>
      <dsp:spPr>
        <a:xfrm>
          <a:off x="4161841" y="2613047"/>
          <a:ext cx="1901029" cy="1584189"/>
        </a:xfrm>
        <a:prstGeom prst="rect">
          <a:avLst/>
        </a:prstGeom>
        <a:solidFill>
          <a:schemeClr val="accent2">
            <a:hueOff val="-2540817"/>
            <a:satOff val="12171"/>
            <a:lumOff val="1126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Foster common regional strategies in Higher Education</a:t>
          </a:r>
          <a:endParaRPr lang="en-GB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1841" y="2613047"/>
        <a:ext cx="1901029" cy="1584189"/>
      </dsp:txXfrm>
    </dsp:sp>
    <dsp:sp modelId="{86BEA413-0B72-487C-B1DF-D2236A5B1559}">
      <dsp:nvSpPr>
        <dsp:cNvPr id="0" name=""/>
        <dsp:cNvSpPr/>
      </dsp:nvSpPr>
      <dsp:spPr>
        <a:xfrm>
          <a:off x="6245817" y="2603546"/>
          <a:ext cx="1923824" cy="1603189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Introduction of funding mechanisms</a:t>
          </a:r>
          <a:endParaRPr lang="en-GB" sz="16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45817" y="2603546"/>
        <a:ext cx="1923824" cy="1603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IE" sz="1600" b="1" dirty="0" smtClean="0"/>
              <a:t>Reforming and modernising university governance</a:t>
            </a:r>
            <a:endParaRPr lang="en-US" sz="1600" dirty="0" smtClean="0"/>
          </a:p>
          <a:p>
            <a:pPr lvl="1"/>
            <a:r>
              <a:rPr lang="en-IE" sz="1600" b="1" dirty="0" smtClean="0"/>
              <a:t>reforming and modernising the university governance</a:t>
            </a:r>
            <a:r>
              <a:rPr lang="en-IE" sz="1600" dirty="0" smtClean="0"/>
              <a:t>, including the enhancement of services in particular for the benefit of students (student guidance, counselling and job orientation etc.);</a:t>
            </a:r>
            <a:endParaRPr lang="en-US" sz="1600" dirty="0" smtClean="0"/>
          </a:p>
          <a:p>
            <a:pPr lvl="0"/>
            <a:r>
              <a:rPr lang="en-IE" sz="1600" dirty="0" smtClean="0"/>
              <a:t>International Relation Offices</a:t>
            </a:r>
            <a:endParaRPr lang="fr-BE" sz="1600" dirty="0" smtClean="0"/>
          </a:p>
          <a:p>
            <a:pPr lvl="1"/>
            <a:r>
              <a:rPr lang="en-IE" sz="1600" dirty="0" smtClean="0"/>
              <a:t>establishing or strengthening </a:t>
            </a:r>
            <a:r>
              <a:rPr lang="en-IE" sz="1600" b="1" dirty="0" smtClean="0"/>
              <a:t>international relations offices </a:t>
            </a:r>
            <a:r>
              <a:rPr lang="en-IE" sz="1600" dirty="0" smtClean="0"/>
              <a:t>and elaborating internationalisation strategies;</a:t>
            </a:r>
            <a:endParaRPr lang="fr-BE" sz="1600" dirty="0" smtClean="0"/>
          </a:p>
          <a:p>
            <a:pPr lvl="0"/>
            <a:r>
              <a:rPr lang="en-IE" sz="1600" dirty="0" smtClean="0"/>
              <a:t>Quality Assurance</a:t>
            </a:r>
            <a:endParaRPr lang="fr-BE" sz="1600" dirty="0" smtClean="0"/>
          </a:p>
          <a:p>
            <a:pPr lvl="1"/>
            <a:r>
              <a:rPr lang="en-IE" sz="1600" dirty="0" smtClean="0"/>
              <a:t>establishing new or developing existing </a:t>
            </a:r>
            <a:r>
              <a:rPr lang="en-IE" sz="1600" b="1" dirty="0" smtClean="0"/>
              <a:t>quality assurance units </a:t>
            </a:r>
            <a:r>
              <a:rPr lang="en-IE" sz="1600" dirty="0" smtClean="0"/>
              <a:t>and processes/strategy within HEIs;</a:t>
            </a:r>
            <a:endParaRPr lang="fr-BE" sz="1600" dirty="0" smtClean="0"/>
          </a:p>
          <a:p>
            <a:pPr lvl="0"/>
            <a:r>
              <a:rPr lang="en-IE" sz="1600" dirty="0" smtClean="0"/>
              <a:t>Capacity</a:t>
            </a:r>
            <a:endParaRPr lang="fr-BE" sz="1600" dirty="0" smtClean="0"/>
          </a:p>
          <a:p>
            <a:pPr lvl="1"/>
            <a:r>
              <a:rPr lang="en-IE" sz="1600" dirty="0" smtClean="0"/>
              <a:t>creating or increasing the </a:t>
            </a:r>
            <a:r>
              <a:rPr lang="en-IE" sz="1600" b="1" dirty="0" smtClean="0"/>
              <a:t>capacity of planning and evaluation units</a:t>
            </a:r>
            <a:r>
              <a:rPr lang="en-IE" sz="1600" dirty="0" smtClean="0"/>
              <a:t>; </a:t>
            </a:r>
            <a:endParaRPr lang="fr-BE" sz="1600" dirty="0" smtClean="0"/>
          </a:p>
          <a:p>
            <a:pPr lvl="0"/>
            <a:r>
              <a:rPr lang="en-IE" sz="1600" dirty="0" smtClean="0"/>
              <a:t>Mobility</a:t>
            </a:r>
            <a:endParaRPr lang="fr-BE" sz="1600" dirty="0" smtClean="0"/>
          </a:p>
          <a:p>
            <a:pPr lvl="1"/>
            <a:r>
              <a:rPr lang="en-IE" sz="1600" dirty="0" smtClean="0"/>
              <a:t>building capacities to </a:t>
            </a:r>
            <a:r>
              <a:rPr lang="en-IE" sz="1600" b="1" dirty="0" smtClean="0"/>
              <a:t>support students and staff mobility activities</a:t>
            </a:r>
            <a:r>
              <a:rPr lang="en-IE" sz="1600" dirty="0" smtClean="0"/>
              <a:t>.</a:t>
            </a:r>
            <a:endParaRPr lang="fr-BE" sz="1600" dirty="0" smtClean="0"/>
          </a:p>
          <a:p>
            <a:endParaRPr lang="en-GB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IE" sz="1200" dirty="0" smtClean="0"/>
              <a:t>Developing </a:t>
            </a:r>
            <a:r>
              <a:rPr lang="en-IE" sz="1200" b="1" dirty="0" smtClean="0">
                <a:solidFill>
                  <a:schemeClr val="accent2"/>
                </a:solidFill>
              </a:rPr>
              <a:t>remote and inclusive learning pathways</a:t>
            </a:r>
            <a:r>
              <a:rPr lang="en-IE" sz="1200" b="1" dirty="0" smtClean="0"/>
              <a:t> </a:t>
            </a:r>
            <a:r>
              <a:rPr lang="en-IE" sz="1200" dirty="0" smtClean="0"/>
              <a:t>by relying on digital technology and e-learning for vulnerable students;</a:t>
            </a:r>
            <a:endParaRPr lang="fr-BE" sz="1200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IE" sz="1200" dirty="0" smtClean="0"/>
              <a:t>Updating the </a:t>
            </a:r>
            <a:r>
              <a:rPr lang="en-IE" sz="1200" b="1" dirty="0" smtClean="0">
                <a:solidFill>
                  <a:schemeClr val="accent2"/>
                </a:solidFill>
              </a:rPr>
              <a:t>digital technology to develop specific services</a:t>
            </a:r>
            <a:r>
              <a:rPr lang="en-IE" sz="1200" b="1" dirty="0" smtClean="0"/>
              <a:t> </a:t>
            </a:r>
            <a:r>
              <a:rPr lang="en-IE" sz="1200" dirty="0" smtClean="0"/>
              <a:t>aiming at ensuring equal and fair learning opportunities to students with disabilities;</a:t>
            </a:r>
            <a:endParaRPr lang="fr-BE" sz="1200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IE" sz="1200" dirty="0" smtClean="0"/>
              <a:t>Promoting initiatives aiming at </a:t>
            </a:r>
            <a:r>
              <a:rPr lang="en-IE" sz="1200" b="1" dirty="0" smtClean="0">
                <a:solidFill>
                  <a:schemeClr val="accent2"/>
                </a:solidFill>
              </a:rPr>
              <a:t>positive discrimination by empowering women and ethnic/religious minorities</a:t>
            </a:r>
            <a:r>
              <a:rPr lang="en-IE" sz="1200" b="1" dirty="0" smtClean="0"/>
              <a:t>;</a:t>
            </a:r>
            <a:endParaRPr lang="fr-BE" sz="1200" b="1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IE" sz="1200" dirty="0" smtClean="0"/>
              <a:t>Develop initiatives addressing and reducing barriers faced by disadvantaged groups in accessing learning opportunities;</a:t>
            </a:r>
            <a:endParaRPr lang="fr-BE" sz="12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IE" sz="1200" dirty="0" smtClean="0"/>
              <a:t>Contributing to creating </a:t>
            </a:r>
            <a:r>
              <a:rPr lang="en-IE" sz="1200" b="1" dirty="0" smtClean="0">
                <a:solidFill>
                  <a:schemeClr val="accent2"/>
                </a:solidFill>
              </a:rPr>
              <a:t>inclusive environments that foster equity and equality</a:t>
            </a:r>
            <a:r>
              <a:rPr lang="en-IE" sz="1200" b="1" dirty="0" smtClean="0"/>
              <a:t>, </a:t>
            </a:r>
            <a:r>
              <a:rPr lang="en-IE" sz="1200" dirty="0" smtClean="0"/>
              <a:t>and that are responsive to the needs of the wider community</a:t>
            </a:r>
            <a:endParaRPr lang="fr-BE" sz="1200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18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97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proposal is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relevant to the objectives and activities of the CBHE action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specificities of the Strand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It constitutes an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adequate response to the current needs and constraints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target country(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or Region(s) and of the target groups and final beneficiaries. The needs of the targeted participants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fewer opportunities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(where applicable) are taken into account. The extent to which the proposal addresses the EU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overarching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priorities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fr-B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objectives are based on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sound needs analysis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they are clearly defined, specific, measurable, achievable, realistic and time bound. They address issues relevant to the participating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(in line with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modernisation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development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internationalisation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strategy of the targeted HEIs), and development strategies for higher education in the eligible third countries not associated to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 to EU policy and initiatives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proposal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takes into account and enhances complementarity/synergies with other interventions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funded by the EU and other entities (donors, public and private), where appropriate.</a:t>
            </a:r>
          </a:p>
          <a:p>
            <a:pPr algn="just"/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 added value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proposal demonstrates that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results could not be achieved without the cooperation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HEIs from the EU Mem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368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Coherence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overall project design ensures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consistency between project objectives, methodology, activities and the budget proposed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proposal presents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coherent and comprehensive set of appropriate activities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meet the identified needs and the expected results.</a:t>
            </a:r>
          </a:p>
          <a:p>
            <a:pPr algn="just"/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Methodology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logic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intervention is of good quality,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planned outputs and outcomes are coherent and feasible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key assumptions and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risks have been clearly identified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structure and content of the Logical Framework Matrix (LFM) is adequate, i.e.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choice of objectively verifiable indicators, data availability, </a:t>
            </a:r>
            <a:r>
              <a:rPr lang="nb-NO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baseline data, target </a:t>
            </a:r>
            <a:r>
              <a:rPr lang="nb-NO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values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b-NO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algn="just"/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 plan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and effectiveness of the work plan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including the extent to which the resources assigned to work packages are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line with their objectives and the deliverables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between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and the expected results is adequate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 plan is realistic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with well-defined activities, time-lines, clear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deliverables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milestones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Budget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proposal is cost efficient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allocates the appropriate financial resources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necessary for a successful implementation of the project. The estimated budget is neither overestimated nor underestimated. </a:t>
            </a:r>
          </a:p>
          <a:p>
            <a:pPr algn="just"/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control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measures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(continuous quality evaluation, peer reviews, benchmarking activities, mitigating actions etc.) and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indicators ensure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project implementation is of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quality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 sustainability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project is designed in an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eco-friendly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way.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87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B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B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solid</a:t>
            </a:r>
            <a:r>
              <a:rPr lang="fr-B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 arrangements 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foreseen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Timelines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governance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structures, collaboration arrangements and responsibilities are well defined and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realistic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fr-B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Composition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partnership gathers an appropriate mix of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necessary competences relevant to the objectives of the proposal and to the specificities of the Strand; the proposal includes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appropriate and diverse </a:t>
            </a:r>
            <a:r>
              <a:rPr lang="fr-B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range of non-</a:t>
            </a:r>
            <a:r>
              <a:rPr lang="fr-B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academic</a:t>
            </a:r>
            <a:r>
              <a:rPr lang="fr-B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partners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fr-B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roles and tasks are assigned on the basis of the specific know-how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profiles and experience of each partner and are appropriate. </a:t>
            </a:r>
          </a:p>
          <a:p>
            <a:pPr algn="just"/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effective mechanisms are proposed to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ensure efficient collaboration, communication and conflict resolution between the partner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any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relevant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stakeholders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fr-B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Commitment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contribution from the project partners is significant, pertinent and complementary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the proposal demonstrates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partners’ involvement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commitment and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ownership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project’s specific objectives and results,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particular from the third countries not associated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975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Exploitation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proposal demonstrates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the outcomes of the project will be used by the partners and other stakeholders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how multiplier effects will be ensured (including scope for replication and extension of the outcome of the action at sectorial, as well as local/regional/national or international level) and it provides means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measure exploitation within the project funding time and after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Dissemination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proposal provides a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 and efficient plan for the dissemination of results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includes appropriate activities and their timing, tools and channels to ensure that the results and benefits will be spread effectively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all relevant stakeholders and non-participating audience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reaching out and attracting relevant stakeholders to the outcomes within and after the project’s funding time;</a:t>
            </a:r>
          </a:p>
          <a:p>
            <a:pPr algn="just"/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proposal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ensures a tangible impact on its target groups and relevant stakeholders at local, national or regional level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It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measures, as well as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goals and indicators to monitor progress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assess the expected impact (short-and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longterm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at individual, institutional and systemic level.</a:t>
            </a:r>
          </a:p>
          <a:p>
            <a:pPr algn="just"/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access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if relevant, the proposal describes how the materials,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documents and media produced will be made freely available and promoted through open licenses 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B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disproportionate</a:t>
            </a:r>
            <a:r>
              <a:rPr lang="fr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limitations;</a:t>
            </a:r>
          </a:p>
          <a:p>
            <a:pPr algn="just"/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Sustainability: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proposal explains how the project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will be sustained financially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(after the end of project funding)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institutionally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(activities and services continuing to be in place) and how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local ownership will be ensured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654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687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037F4F-D774-4E80-80F8-E8A26EB2808E}" type="slidenum">
              <a:rPr lang="en-GB" smtClean="0"/>
              <a:pPr>
                <a:defRPr/>
              </a:pPr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829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/>
            <a:r>
              <a:rPr lang="en-GB" altLang="en-US" sz="1000"/>
              <a:t>The </a:t>
            </a:r>
            <a:r>
              <a:rPr lang="en-GB" altLang="en-US" sz="1000" b="1"/>
              <a:t>partners role </a:t>
            </a:r>
            <a:r>
              <a:rPr lang="en-GB" altLang="en-US" sz="1000"/>
              <a:t>and responsibilities (/rights and obligations);</a:t>
            </a:r>
          </a:p>
          <a:p>
            <a:pPr lvl="1" eaLnBrk="1" hangingPunct="1"/>
            <a:r>
              <a:rPr lang="en-GB" altLang="en-US" sz="1000" b="1"/>
              <a:t>Finance</a:t>
            </a:r>
            <a:r>
              <a:rPr lang="en-GB" altLang="en-US" sz="1000"/>
              <a:t> (budget breakdown, co-funding, payment mechanisms, salary rates, travel and subsistence costs, etc.)</a:t>
            </a:r>
          </a:p>
          <a:p>
            <a:pPr lvl="1" eaLnBrk="1" hangingPunct="1"/>
            <a:r>
              <a:rPr lang="en-GB" altLang="en-US" sz="1000" b="1"/>
              <a:t>Managing Boards </a:t>
            </a:r>
            <a:r>
              <a:rPr lang="en-GB" altLang="en-US" sz="1000"/>
              <a:t>roles, composition, meeting schedules, etc.</a:t>
            </a:r>
          </a:p>
          <a:p>
            <a:pPr lvl="1" eaLnBrk="1" hangingPunct="1"/>
            <a:r>
              <a:rPr lang="en-GB" altLang="en-US" sz="1000" b="1"/>
              <a:t>Communication</a:t>
            </a:r>
            <a:r>
              <a:rPr lang="en-GB" altLang="en-US" sz="1000"/>
              <a:t> means, channels</a:t>
            </a:r>
          </a:p>
          <a:p>
            <a:pPr lvl="1" eaLnBrk="1" hangingPunct="1"/>
            <a:r>
              <a:rPr lang="en-GB" altLang="en-US" sz="1000" b="1"/>
              <a:t>QA</a:t>
            </a:r>
            <a:r>
              <a:rPr lang="en-GB" altLang="en-US" sz="1000"/>
              <a:t> : evaluation and monitoring (/reporting) mechanisms;</a:t>
            </a:r>
          </a:p>
          <a:p>
            <a:pPr lvl="1" eaLnBrk="1" hangingPunct="1"/>
            <a:r>
              <a:rPr lang="en-GB" altLang="en-US" sz="1000" b="1"/>
              <a:t>Student issues</a:t>
            </a:r>
            <a:r>
              <a:rPr lang="en-GB" altLang="en-US" sz="1000"/>
              <a:t> (hosting, tutoring, recognition, degree awarding, etc.)</a:t>
            </a:r>
          </a:p>
          <a:p>
            <a:pPr lvl="1" eaLnBrk="1" hangingPunct="1"/>
            <a:r>
              <a:rPr lang="en-GB" altLang="en-US" sz="1000" b="1"/>
              <a:t>Decision</a:t>
            </a:r>
            <a:r>
              <a:rPr lang="en-GB" altLang="en-US" sz="1000"/>
              <a:t> and </a:t>
            </a:r>
            <a:r>
              <a:rPr lang="en-GB" altLang="en-US" sz="1000" b="1"/>
              <a:t>Conflict</a:t>
            </a:r>
            <a:r>
              <a:rPr lang="en-GB" altLang="en-US" sz="1000"/>
              <a:t> resolution mechanisms</a:t>
            </a:r>
          </a:p>
          <a:p>
            <a:endParaRPr lang="en-GB" alt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037F4F-D774-4E80-80F8-E8A26EB2808E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19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Update/add/delete parts of the</a:t>
            </a:r>
            <a:r>
              <a:rPr lang="en-IE" baseline="0" dirty="0" smtClean="0"/>
              <a:t> copy right notice where appropriate.</a:t>
            </a:r>
          </a:p>
          <a:p>
            <a:r>
              <a:rPr lang="en-IE" baseline="0" dirty="0" smtClean="0"/>
              <a:t>More information: </a:t>
            </a:r>
            <a:r>
              <a:rPr lang="en-GB" dirty="0" smtClean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1" dirty="0" smtClean="0"/>
              <a:t>Design of innovative curricula </a:t>
            </a:r>
            <a:r>
              <a:rPr lang="en-GB" sz="1200" dirty="0" smtClean="0"/>
              <a:t>or introducing innovative elements in the existing curricula</a:t>
            </a:r>
            <a:endParaRPr lang="en-US" sz="1200" dirty="0" smtClean="0"/>
          </a:p>
          <a:p>
            <a:pPr lvl="0"/>
            <a:r>
              <a:rPr lang="en-GB" sz="1200" dirty="0" smtClean="0"/>
              <a:t>I</a:t>
            </a:r>
            <a:r>
              <a:rPr lang="en-GB" sz="1200" b="1" dirty="0" smtClean="0"/>
              <a:t>nnovative learning and teaching methods </a:t>
            </a:r>
            <a:r>
              <a:rPr lang="en-GB" sz="1200" dirty="0" smtClean="0"/>
              <a:t>(i.e. learner-centred and real problem-based teaching )</a:t>
            </a:r>
            <a:endParaRPr lang="fr-BE" sz="1200" dirty="0" smtClean="0"/>
          </a:p>
          <a:p>
            <a:pPr lvl="0"/>
            <a:r>
              <a:rPr lang="en-GB" sz="1200" dirty="0" smtClean="0"/>
              <a:t>Active </a:t>
            </a:r>
            <a:r>
              <a:rPr lang="en-GB" sz="1200" b="1" dirty="0" smtClean="0"/>
              <a:t>engagement with the business world and with research: </a:t>
            </a:r>
            <a:r>
              <a:rPr lang="en-GB" sz="1200" dirty="0" smtClean="0"/>
              <a:t>organisation of educational programmes and activities with and within enterprises</a:t>
            </a:r>
            <a:endParaRPr lang="fr-BE" sz="1200" dirty="0" smtClean="0"/>
          </a:p>
          <a:p>
            <a:pPr lvl="0"/>
            <a:r>
              <a:rPr lang="en-GB" sz="1200" b="1" dirty="0" smtClean="0"/>
              <a:t>Network </a:t>
            </a:r>
            <a:r>
              <a:rPr lang="en-GB" sz="1200" dirty="0" smtClean="0"/>
              <a:t>effectively on the international scene on scientific and technological innovation </a:t>
            </a:r>
            <a:endParaRPr lang="fr-BE" sz="1200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48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IE" sz="1600" b="1" dirty="0" smtClean="0"/>
              <a:t>Reforming and modernising university governance</a:t>
            </a:r>
            <a:endParaRPr lang="en-US" sz="1600" dirty="0" smtClean="0"/>
          </a:p>
          <a:p>
            <a:pPr lvl="1"/>
            <a:r>
              <a:rPr lang="en-IE" sz="1600" b="1" dirty="0" smtClean="0"/>
              <a:t>reforming and modernising the university governance</a:t>
            </a:r>
            <a:r>
              <a:rPr lang="en-IE" sz="1600" dirty="0" smtClean="0"/>
              <a:t>, including the enhancement of services in particular for the benefit of students (student guidance, counselling and job orientation etc.);</a:t>
            </a:r>
            <a:endParaRPr lang="en-US" sz="1600" dirty="0" smtClean="0"/>
          </a:p>
          <a:p>
            <a:pPr lvl="0"/>
            <a:r>
              <a:rPr lang="en-IE" sz="1600" dirty="0" smtClean="0"/>
              <a:t>International Relation Offices</a:t>
            </a:r>
            <a:endParaRPr lang="fr-BE" sz="1600" dirty="0" smtClean="0"/>
          </a:p>
          <a:p>
            <a:pPr lvl="1"/>
            <a:r>
              <a:rPr lang="en-IE" sz="1600" dirty="0" smtClean="0"/>
              <a:t>establishing or strengthening </a:t>
            </a:r>
            <a:r>
              <a:rPr lang="en-IE" sz="1600" b="1" dirty="0" smtClean="0"/>
              <a:t>international relations offices </a:t>
            </a:r>
            <a:r>
              <a:rPr lang="en-IE" sz="1600" dirty="0" smtClean="0"/>
              <a:t>and elaborating internationalisation strategies;</a:t>
            </a:r>
            <a:endParaRPr lang="fr-BE" sz="1600" dirty="0" smtClean="0"/>
          </a:p>
          <a:p>
            <a:pPr lvl="0"/>
            <a:r>
              <a:rPr lang="en-IE" sz="1600" dirty="0" smtClean="0"/>
              <a:t>Quality Assurance</a:t>
            </a:r>
            <a:endParaRPr lang="fr-BE" sz="1600" dirty="0" smtClean="0"/>
          </a:p>
          <a:p>
            <a:pPr lvl="1"/>
            <a:r>
              <a:rPr lang="en-IE" sz="1600" dirty="0" smtClean="0"/>
              <a:t>establishing new or developing existing </a:t>
            </a:r>
            <a:r>
              <a:rPr lang="en-IE" sz="1600" b="1" dirty="0" smtClean="0"/>
              <a:t>quality assurance units </a:t>
            </a:r>
            <a:r>
              <a:rPr lang="en-IE" sz="1600" dirty="0" smtClean="0"/>
              <a:t>and processes/strategy within HEIs;</a:t>
            </a:r>
            <a:endParaRPr lang="fr-BE" sz="1600" dirty="0" smtClean="0"/>
          </a:p>
          <a:p>
            <a:pPr lvl="0"/>
            <a:r>
              <a:rPr lang="en-IE" sz="1600" dirty="0" smtClean="0"/>
              <a:t>Capacity</a:t>
            </a:r>
            <a:endParaRPr lang="fr-BE" sz="1600" dirty="0" smtClean="0"/>
          </a:p>
          <a:p>
            <a:pPr lvl="1"/>
            <a:r>
              <a:rPr lang="en-IE" sz="1600" dirty="0" smtClean="0"/>
              <a:t>creating or increasing the </a:t>
            </a:r>
            <a:r>
              <a:rPr lang="en-IE" sz="1600" b="1" dirty="0" smtClean="0"/>
              <a:t>capacity of planning and evaluation units</a:t>
            </a:r>
            <a:r>
              <a:rPr lang="en-IE" sz="1600" dirty="0" smtClean="0"/>
              <a:t>; </a:t>
            </a:r>
            <a:endParaRPr lang="fr-BE" sz="1600" dirty="0" smtClean="0"/>
          </a:p>
          <a:p>
            <a:pPr lvl="0"/>
            <a:r>
              <a:rPr lang="en-IE" sz="1600" dirty="0" smtClean="0"/>
              <a:t>Mobility</a:t>
            </a:r>
            <a:endParaRPr lang="fr-BE" sz="1600" dirty="0" smtClean="0"/>
          </a:p>
          <a:p>
            <a:pPr lvl="1"/>
            <a:r>
              <a:rPr lang="en-IE" sz="1600" dirty="0" smtClean="0"/>
              <a:t>building capacities to </a:t>
            </a:r>
            <a:r>
              <a:rPr lang="en-IE" sz="1600" b="1" dirty="0" smtClean="0"/>
              <a:t>support students and staff mobility activities</a:t>
            </a:r>
            <a:r>
              <a:rPr lang="en-IE" sz="1600" dirty="0" smtClean="0"/>
              <a:t>.</a:t>
            </a:r>
            <a:endParaRPr lang="fr-BE" sz="1600" dirty="0" smtClean="0"/>
          </a:p>
          <a:p>
            <a:endParaRPr lang="en-GB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IE" sz="1200" dirty="0" smtClean="0"/>
              <a:t>Developing </a:t>
            </a:r>
            <a:r>
              <a:rPr lang="en-IE" sz="1200" b="1" dirty="0" smtClean="0">
                <a:solidFill>
                  <a:schemeClr val="accent2"/>
                </a:solidFill>
              </a:rPr>
              <a:t>remote and inclusive learning pathways</a:t>
            </a:r>
            <a:r>
              <a:rPr lang="en-IE" sz="1200" b="1" dirty="0" smtClean="0"/>
              <a:t> </a:t>
            </a:r>
            <a:r>
              <a:rPr lang="en-IE" sz="1200" dirty="0" smtClean="0"/>
              <a:t>by relying on digital technology and e-learning for vulnerable students;</a:t>
            </a:r>
            <a:endParaRPr lang="fr-BE" sz="1200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IE" sz="1200" dirty="0" smtClean="0"/>
              <a:t>Updating the </a:t>
            </a:r>
            <a:r>
              <a:rPr lang="en-IE" sz="1200" b="1" dirty="0" smtClean="0">
                <a:solidFill>
                  <a:schemeClr val="accent2"/>
                </a:solidFill>
              </a:rPr>
              <a:t>digital technology to develop specific services</a:t>
            </a:r>
            <a:r>
              <a:rPr lang="en-IE" sz="1200" b="1" dirty="0" smtClean="0"/>
              <a:t> </a:t>
            </a:r>
            <a:r>
              <a:rPr lang="en-IE" sz="1200" dirty="0" smtClean="0"/>
              <a:t>aiming at ensuring equal and fair learning opportunities to students with disabilities;</a:t>
            </a:r>
            <a:endParaRPr lang="fr-BE" sz="1200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IE" sz="1200" dirty="0" smtClean="0"/>
              <a:t>Promoting initiatives aiming at </a:t>
            </a:r>
            <a:r>
              <a:rPr lang="en-IE" sz="1200" b="1" dirty="0" smtClean="0">
                <a:solidFill>
                  <a:schemeClr val="accent2"/>
                </a:solidFill>
              </a:rPr>
              <a:t>positive discrimination by empowering women and ethnic/religious minorities</a:t>
            </a:r>
            <a:r>
              <a:rPr lang="en-IE" sz="1200" b="1" dirty="0" smtClean="0"/>
              <a:t>;</a:t>
            </a:r>
            <a:endParaRPr lang="fr-BE" sz="1200" b="1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IE" sz="1200" dirty="0" smtClean="0"/>
              <a:t>Develop initiatives addressing and reducing barriers faced by disadvantaged groups in accessing learning opportunities;</a:t>
            </a:r>
            <a:endParaRPr lang="fr-BE" sz="12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IE" sz="1200" dirty="0" smtClean="0"/>
              <a:t>Contributing to creating </a:t>
            </a:r>
            <a:r>
              <a:rPr lang="en-IE" sz="1200" b="1" dirty="0" smtClean="0">
                <a:solidFill>
                  <a:schemeClr val="accent2"/>
                </a:solidFill>
              </a:rPr>
              <a:t>inclusive environments that foster equity and equality</a:t>
            </a:r>
            <a:r>
              <a:rPr lang="en-IE" sz="1200" b="1" dirty="0" smtClean="0"/>
              <a:t>, </a:t>
            </a:r>
            <a:r>
              <a:rPr lang="en-IE" sz="1200" dirty="0" smtClean="0"/>
              <a:t>and that are responsive to the needs of the wider community</a:t>
            </a:r>
            <a:endParaRPr lang="fr-BE" sz="1200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23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 Deal: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Contribute to a successful green and sustainable global economic recovery (including climate change, environment and energy), awareness-raising, green jobs.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transformation: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Performing digital education eco-systems, improving digital skills and competences, connectivity, teacher training.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Integration of migrants: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Recognition of qualifications, legal pathways, integration of migrants and displaced persons, education access, scholarships, language education.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Governance, peace, security and human development: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Human rights, social and economic rights, democracy, fundamental values, governance, citizenship, health, youth, gender, access and inclusion.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Sustainable growth and jobs: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Skills, entrepreneurship, employability, links to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market and jobs creation, job opportunities, rural areas, private sector involvement.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577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43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5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If the perspective </a:t>
            </a:r>
            <a:r>
              <a:rPr lang="fr-BE" dirty="0" err="1"/>
              <a:t>is</a:t>
            </a:r>
            <a:r>
              <a:rPr lang="fr-BE" dirty="0"/>
              <a:t> the correct one,</a:t>
            </a:r>
            <a:r>
              <a:rPr lang="fr-BE" baseline="0" dirty="0"/>
              <a:t> </a:t>
            </a:r>
            <a:r>
              <a:rPr lang="fr-BE" baseline="0" dirty="0" err="1"/>
              <a:t>it</a:t>
            </a:r>
            <a:r>
              <a:rPr lang="fr-BE" baseline="0" dirty="0"/>
              <a:t> </a:t>
            </a:r>
            <a:r>
              <a:rPr lang="fr-BE" baseline="0" dirty="0" err="1"/>
              <a:t>will</a:t>
            </a:r>
            <a:r>
              <a:rPr lang="fr-BE" baseline="0" dirty="0"/>
              <a:t> </a:t>
            </a:r>
            <a:r>
              <a:rPr lang="fr-BE" baseline="0" dirty="0" err="1"/>
              <a:t>be</a:t>
            </a:r>
            <a:r>
              <a:rPr lang="fr-BE" baseline="0" dirty="0"/>
              <a:t> </a:t>
            </a:r>
            <a:r>
              <a:rPr lang="fr-BE" baseline="0" dirty="0" err="1"/>
              <a:t>immediatly</a:t>
            </a:r>
            <a:r>
              <a:rPr lang="fr-BE" baseline="0" dirty="0"/>
              <a:t> </a:t>
            </a:r>
            <a:r>
              <a:rPr lang="fr-BE" baseline="0" dirty="0" err="1"/>
              <a:t>clear</a:t>
            </a:r>
            <a:r>
              <a:rPr lang="fr-BE" baseline="0" dirty="0"/>
              <a:t> </a:t>
            </a:r>
            <a:r>
              <a:rPr lang="fr-BE" baseline="0" dirty="0" err="1"/>
              <a:t>that</a:t>
            </a:r>
            <a:r>
              <a:rPr lang="fr-BE" baseline="0" dirty="0"/>
              <a:t> the application </a:t>
            </a:r>
            <a:r>
              <a:rPr lang="fr-BE" baseline="0" dirty="0" err="1"/>
              <a:t>is</a:t>
            </a:r>
            <a:r>
              <a:rPr lang="fr-BE" baseline="0" dirty="0"/>
              <a:t> the crucial moment </a:t>
            </a:r>
            <a:r>
              <a:rPr lang="fr-BE" baseline="0" dirty="0" err="1"/>
              <a:t>where</a:t>
            </a:r>
            <a:r>
              <a:rPr lang="fr-BE" baseline="0" dirty="0"/>
              <a:t> </a:t>
            </a:r>
            <a:r>
              <a:rPr lang="fr-BE" baseline="0" dirty="0" err="1"/>
              <a:t>you</a:t>
            </a:r>
            <a:r>
              <a:rPr lang="fr-BE" baseline="0" dirty="0"/>
              <a:t> </a:t>
            </a:r>
            <a:r>
              <a:rPr lang="fr-BE" baseline="0" dirty="0" err="1"/>
              <a:t>gather</a:t>
            </a:r>
            <a:r>
              <a:rPr lang="fr-BE" baseline="0" dirty="0"/>
              <a:t> all the </a:t>
            </a:r>
            <a:r>
              <a:rPr lang="fr-BE" baseline="0" dirty="0" err="1"/>
              <a:t>elements</a:t>
            </a:r>
            <a:r>
              <a:rPr lang="fr-BE" baseline="0" dirty="0"/>
              <a:t> </a:t>
            </a:r>
            <a:r>
              <a:rPr lang="fr-BE" baseline="0" dirty="0" err="1"/>
              <a:t>allowing</a:t>
            </a:r>
            <a:r>
              <a:rPr lang="fr-BE" baseline="0" dirty="0"/>
              <a:t> </a:t>
            </a:r>
            <a:r>
              <a:rPr lang="fr-BE" baseline="0" dirty="0" err="1"/>
              <a:t>you</a:t>
            </a:r>
            <a:r>
              <a:rPr lang="fr-BE" baseline="0" dirty="0"/>
              <a:t> to </a:t>
            </a:r>
            <a:r>
              <a:rPr lang="fr-BE" baseline="0" dirty="0" err="1"/>
              <a:t>properly</a:t>
            </a:r>
            <a:r>
              <a:rPr lang="fr-BE" baseline="0" dirty="0"/>
              <a:t> carry out the project. You </a:t>
            </a:r>
            <a:r>
              <a:rPr lang="fr-BE" baseline="0" dirty="0" err="1"/>
              <a:t>need</a:t>
            </a:r>
            <a:r>
              <a:rPr lang="fr-BE" baseline="0" dirty="0"/>
              <a:t> to </a:t>
            </a:r>
            <a:r>
              <a:rPr lang="fr-BE" baseline="0" dirty="0" err="1"/>
              <a:t>invest</a:t>
            </a:r>
            <a:r>
              <a:rPr lang="fr-BE" baseline="0" dirty="0"/>
              <a:t> the </a:t>
            </a:r>
            <a:r>
              <a:rPr lang="fr-BE" baseline="0" dirty="0" err="1"/>
              <a:t>necessary</a:t>
            </a:r>
            <a:r>
              <a:rPr lang="fr-BE" baseline="0" dirty="0"/>
              <a:t> time for operating </a:t>
            </a:r>
            <a:r>
              <a:rPr lang="fr-BE" baseline="0" dirty="0" err="1"/>
              <a:t>without</a:t>
            </a:r>
            <a:r>
              <a:rPr lang="fr-BE" baseline="0" dirty="0"/>
              <a:t> </a:t>
            </a:r>
            <a:r>
              <a:rPr lang="fr-BE" baseline="0" dirty="0" err="1"/>
              <a:t>significant</a:t>
            </a:r>
            <a:r>
              <a:rPr lang="fr-BE" baseline="0" dirty="0"/>
              <a:t> obstacles, for a </a:t>
            </a:r>
            <a:r>
              <a:rPr lang="fr-BE" baseline="0" dirty="0" err="1"/>
              <a:t>smooth</a:t>
            </a:r>
            <a:r>
              <a:rPr lang="fr-BE" baseline="0" dirty="0"/>
              <a:t> </a:t>
            </a:r>
            <a:r>
              <a:rPr lang="fr-BE" baseline="0" dirty="0" err="1"/>
              <a:t>implementation</a:t>
            </a:r>
            <a:r>
              <a:rPr lang="fr-BE" baseline="0" dirty="0"/>
              <a:t>.</a:t>
            </a:r>
          </a:p>
          <a:p>
            <a:endParaRPr lang="fr-BE" baseline="0" dirty="0"/>
          </a:p>
          <a:p>
            <a:endParaRPr lang="fr-BE" baseline="0" dirty="0"/>
          </a:p>
          <a:p>
            <a:r>
              <a:rPr lang="fr-BE" baseline="0" dirty="0"/>
              <a:t>Exemple: You </a:t>
            </a:r>
            <a:r>
              <a:rPr lang="fr-BE" baseline="0" dirty="0" err="1"/>
              <a:t>may</a:t>
            </a:r>
            <a:r>
              <a:rPr lang="fr-BE" baseline="0" dirty="0"/>
              <a:t> </a:t>
            </a:r>
            <a:r>
              <a:rPr lang="fr-BE" baseline="0" dirty="0" err="1"/>
              <a:t>be</a:t>
            </a:r>
            <a:r>
              <a:rPr lang="fr-BE" baseline="0" dirty="0"/>
              <a:t> </a:t>
            </a:r>
            <a:r>
              <a:rPr lang="fr-BE" baseline="0" dirty="0" err="1"/>
              <a:t>tempted</a:t>
            </a:r>
            <a:r>
              <a:rPr lang="fr-BE" baseline="0" dirty="0"/>
              <a:t> to </a:t>
            </a:r>
            <a:r>
              <a:rPr lang="fr-BE" baseline="0" dirty="0" err="1"/>
              <a:t>write</a:t>
            </a:r>
            <a:r>
              <a:rPr lang="fr-BE" baseline="0" dirty="0"/>
              <a:t> in the application </a:t>
            </a:r>
            <a:r>
              <a:rPr lang="fr-BE" baseline="0" dirty="0" err="1"/>
              <a:t>that</a:t>
            </a:r>
            <a:r>
              <a:rPr lang="fr-BE" baseline="0" dirty="0"/>
              <a:t> </a:t>
            </a:r>
            <a:r>
              <a:rPr lang="fr-BE" baseline="0" dirty="0" err="1"/>
              <a:t>there</a:t>
            </a:r>
            <a:r>
              <a:rPr lang="fr-BE" baseline="0" dirty="0"/>
              <a:t> </a:t>
            </a:r>
            <a:r>
              <a:rPr lang="fr-BE" baseline="0" dirty="0" err="1"/>
              <a:t>will</a:t>
            </a:r>
            <a:r>
              <a:rPr lang="fr-BE" baseline="0" dirty="0"/>
              <a:t> </a:t>
            </a:r>
            <a:r>
              <a:rPr lang="fr-BE" baseline="0" dirty="0" err="1"/>
              <a:t>be</a:t>
            </a:r>
            <a:r>
              <a:rPr lang="fr-BE" baseline="0" dirty="0"/>
              <a:t> </a:t>
            </a:r>
            <a:r>
              <a:rPr lang="fr-BE" baseline="0" dirty="0" err="1"/>
              <a:t>interniships</a:t>
            </a:r>
            <a:r>
              <a:rPr lang="fr-BE" baseline="0" dirty="0"/>
              <a:t> for </a:t>
            </a:r>
            <a:r>
              <a:rPr lang="fr-BE" baseline="0" dirty="0" err="1"/>
              <a:t>students</a:t>
            </a:r>
            <a:r>
              <a:rPr lang="fr-BE" baseline="0" dirty="0"/>
              <a:t> in </a:t>
            </a:r>
            <a:r>
              <a:rPr lang="fr-BE" baseline="0" dirty="0" err="1"/>
              <a:t>companies</a:t>
            </a:r>
            <a:r>
              <a:rPr lang="fr-BE" baseline="0" dirty="0"/>
              <a:t> and </a:t>
            </a:r>
            <a:r>
              <a:rPr lang="fr-BE" baseline="0" dirty="0" err="1"/>
              <a:t>entrerprises</a:t>
            </a:r>
            <a:r>
              <a:rPr lang="fr-BE" baseline="0" dirty="0"/>
              <a:t>. </a:t>
            </a:r>
            <a:r>
              <a:rPr lang="fr-BE" baseline="0" dirty="0" err="1"/>
              <a:t>Before</a:t>
            </a:r>
            <a:r>
              <a:rPr lang="fr-BE" baseline="0" dirty="0"/>
              <a:t> </a:t>
            </a:r>
            <a:r>
              <a:rPr lang="fr-BE" baseline="0" dirty="0" err="1"/>
              <a:t>doing</a:t>
            </a:r>
            <a:r>
              <a:rPr lang="fr-BE" baseline="0" dirty="0"/>
              <a:t> </a:t>
            </a:r>
            <a:r>
              <a:rPr lang="fr-BE" baseline="0" dirty="0" err="1"/>
              <a:t>so</a:t>
            </a:r>
            <a:r>
              <a:rPr lang="fr-BE" baseline="0" dirty="0"/>
              <a:t> </a:t>
            </a:r>
            <a:r>
              <a:rPr lang="fr-BE" baseline="0" dirty="0" err="1"/>
              <a:t>you</a:t>
            </a:r>
            <a:r>
              <a:rPr lang="fr-BE" baseline="0" dirty="0"/>
              <a:t> </a:t>
            </a:r>
            <a:r>
              <a:rPr lang="fr-BE" baseline="0" dirty="0" err="1"/>
              <a:t>need</a:t>
            </a:r>
            <a:r>
              <a:rPr lang="fr-BE" baseline="0" dirty="0"/>
              <a:t> to have the </a:t>
            </a:r>
            <a:r>
              <a:rPr lang="fr-BE" baseline="0" dirty="0" err="1"/>
              <a:t>companies</a:t>
            </a:r>
            <a:r>
              <a:rPr lang="fr-BE" baseline="0" dirty="0"/>
              <a:t> on </a:t>
            </a:r>
            <a:r>
              <a:rPr lang="fr-BE" baseline="0" dirty="0" err="1"/>
              <a:t>board</a:t>
            </a:r>
            <a:r>
              <a:rPr lang="fr-BE" baseline="0" dirty="0"/>
              <a:t>, and to have </a:t>
            </a:r>
            <a:r>
              <a:rPr lang="fr-BE" baseline="0" dirty="0" err="1"/>
              <a:t>clearly</a:t>
            </a:r>
            <a:r>
              <a:rPr lang="fr-BE" baseline="0" dirty="0"/>
              <a:t> </a:t>
            </a:r>
            <a:r>
              <a:rPr lang="fr-BE" baseline="0" dirty="0" err="1"/>
              <a:t>discussed</a:t>
            </a:r>
            <a:r>
              <a:rPr lang="fr-BE" baseline="0" dirty="0"/>
              <a:t> </a:t>
            </a:r>
            <a:r>
              <a:rPr lang="fr-BE" baseline="0" dirty="0" err="1"/>
              <a:t>with</a:t>
            </a:r>
            <a:r>
              <a:rPr lang="fr-BE" baseline="0" dirty="0"/>
              <a:t> </a:t>
            </a:r>
            <a:r>
              <a:rPr lang="fr-BE" baseline="0" dirty="0" err="1"/>
              <a:t>them</a:t>
            </a:r>
            <a:r>
              <a:rPr lang="fr-BE" baseline="0" dirty="0"/>
              <a:t> </a:t>
            </a:r>
            <a:r>
              <a:rPr lang="fr-BE" baseline="0" dirty="0" err="1"/>
              <a:t>your</a:t>
            </a:r>
            <a:r>
              <a:rPr lang="fr-BE" baseline="0" dirty="0"/>
              <a:t> expectations in </a:t>
            </a:r>
            <a:r>
              <a:rPr lang="fr-BE" baseline="0" dirty="0" err="1"/>
              <a:t>terms</a:t>
            </a:r>
            <a:r>
              <a:rPr lang="fr-BE" baseline="0" dirty="0"/>
              <a:t> of timing, duration, </a:t>
            </a:r>
            <a:r>
              <a:rPr lang="fr-BE" baseline="0" dirty="0" err="1"/>
              <a:t>student</a:t>
            </a:r>
            <a:r>
              <a:rPr lang="fr-BE" baseline="0" dirty="0"/>
              <a:t> supervision, etc. If the </a:t>
            </a:r>
            <a:r>
              <a:rPr lang="fr-BE" baseline="0" dirty="0" err="1"/>
              <a:t>companies</a:t>
            </a:r>
            <a:r>
              <a:rPr lang="fr-BE" baseline="0" dirty="0"/>
              <a:t> have not been </a:t>
            </a:r>
            <a:r>
              <a:rPr lang="fr-BE" baseline="0" dirty="0" err="1"/>
              <a:t>contacted</a:t>
            </a:r>
            <a:r>
              <a:rPr lang="fr-BE" baseline="0" dirty="0"/>
              <a:t> or </a:t>
            </a:r>
            <a:r>
              <a:rPr lang="fr-BE" baseline="0" dirty="0" err="1"/>
              <a:t>nothing</a:t>
            </a:r>
            <a:r>
              <a:rPr lang="fr-BE" baseline="0" dirty="0"/>
              <a:t> more </a:t>
            </a:r>
            <a:r>
              <a:rPr lang="fr-BE" baseline="0" dirty="0" err="1"/>
              <a:t>than</a:t>
            </a:r>
            <a:r>
              <a:rPr lang="fr-BE" baseline="0" dirty="0"/>
              <a:t> a vague exchange </a:t>
            </a:r>
            <a:r>
              <a:rPr lang="fr-BE" baseline="0" dirty="0" err="1"/>
              <a:t>took</a:t>
            </a:r>
            <a:r>
              <a:rPr lang="fr-BE" baseline="0" dirty="0"/>
              <a:t> place, </a:t>
            </a:r>
            <a:r>
              <a:rPr lang="fr-BE" baseline="0" dirty="0" err="1"/>
              <a:t>there</a:t>
            </a:r>
            <a:r>
              <a:rPr lang="fr-BE" baseline="0" dirty="0"/>
              <a:t> </a:t>
            </a:r>
            <a:r>
              <a:rPr lang="fr-BE" baseline="0" dirty="0" err="1"/>
              <a:t>may</a:t>
            </a:r>
            <a:r>
              <a:rPr lang="fr-BE" baseline="0" dirty="0"/>
              <a:t> </a:t>
            </a:r>
            <a:r>
              <a:rPr lang="fr-BE" baseline="0" dirty="0" err="1"/>
              <a:t>be</a:t>
            </a:r>
            <a:r>
              <a:rPr lang="fr-BE" baseline="0" dirty="0"/>
              <a:t> </a:t>
            </a:r>
            <a:r>
              <a:rPr lang="fr-BE" baseline="0" dirty="0" err="1"/>
              <a:t>problems</a:t>
            </a:r>
            <a:r>
              <a:rPr lang="fr-BE" baseline="0" dirty="0"/>
              <a:t> at the </a:t>
            </a:r>
            <a:r>
              <a:rPr lang="fr-BE" baseline="0" dirty="0" err="1"/>
              <a:t>implementation</a:t>
            </a:r>
            <a:r>
              <a:rPr lang="fr-BE" baseline="0" dirty="0"/>
              <a:t> stage; </a:t>
            </a:r>
            <a:r>
              <a:rPr lang="fr-BE" baseline="0" dirty="0" err="1"/>
              <a:t>delays</a:t>
            </a:r>
            <a:r>
              <a:rPr lang="fr-BE" baseline="0" dirty="0"/>
              <a:t> for sure and </a:t>
            </a:r>
            <a:r>
              <a:rPr lang="fr-BE" baseline="0" dirty="0" err="1"/>
              <a:t>probably</a:t>
            </a:r>
            <a:r>
              <a:rPr lang="fr-BE" baseline="0" dirty="0"/>
              <a:t> modifications have to </a:t>
            </a:r>
            <a:r>
              <a:rPr lang="fr-BE" baseline="0" dirty="0" err="1"/>
              <a:t>be</a:t>
            </a:r>
            <a:r>
              <a:rPr lang="fr-BE" baseline="0" dirty="0"/>
              <a:t> </a:t>
            </a:r>
            <a:r>
              <a:rPr lang="fr-BE" baseline="0" dirty="0" err="1"/>
              <a:t>requested</a:t>
            </a:r>
            <a:r>
              <a:rPr lang="fr-BE" baseline="0" dirty="0"/>
              <a:t> to the Agency and </a:t>
            </a:r>
            <a:r>
              <a:rPr lang="fr-BE" baseline="0" dirty="0" err="1"/>
              <a:t>may</a:t>
            </a:r>
            <a:r>
              <a:rPr lang="fr-BE" baseline="0" dirty="0"/>
              <a:t> not </a:t>
            </a:r>
            <a:r>
              <a:rPr lang="fr-BE" baseline="0" dirty="0" err="1"/>
              <a:t>be</a:t>
            </a:r>
            <a:r>
              <a:rPr lang="fr-BE" baseline="0" dirty="0"/>
              <a:t> </a:t>
            </a:r>
            <a:r>
              <a:rPr lang="fr-BE" baseline="0" dirty="0" err="1"/>
              <a:t>accepted</a:t>
            </a:r>
            <a:r>
              <a:rPr lang="fr-BE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5597D-7B3E-4EA6-A319-513F9C7DD0B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070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5597D-7B3E-4EA6-A319-513F9C7DD0B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346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68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rgbClr val="0088CE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88C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rgbClr val="0088CE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rgbClr val="0088CE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F165-50CA-4003-AE42-FB002C4D9DED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6677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2939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507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98547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158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864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43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05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34922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0608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rgbClr val="0088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040038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18748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3233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979163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00966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541231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702938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3364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5959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8091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5894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7033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544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760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0408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34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6320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5705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272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89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88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3191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268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7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0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2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88C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0088C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0088C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0088C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0088CE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0088CE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9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75" r:id="rId17"/>
    <p:sldLayoutId id="2147483676" r:id="rId18"/>
    <p:sldLayoutId id="2147483677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713" r:id="rId32"/>
    <p:sldLayoutId id="2147483715" r:id="rId3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cea.ec.europa.eu/news-events/events/online-info-session-international-dimension-erasmus-programme-focus-latin-america-and-caribbean-2022-11-29_en" TargetMode="External"/><Relationship Id="rId2" Type="http://schemas.openxmlformats.org/officeDocument/2006/relationships/hyperlink" Target="https://www.eacea.ec.europa.eu/news-events/events/online-info-session-international-dimension-erasmus-programme-2022-11-25_en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eacea.ec.europa.eu/news-events/events/online-info-session-erasmus-programme-capacity-building-higher-education-2022-12-09_en" TargetMode="External"/><Relationship Id="rId4" Type="http://schemas.openxmlformats.org/officeDocument/2006/relationships/hyperlink" Target="https://www.eacea.ec.europa.eu/news-events/events/online-info-session-international-dimension-erasmus-programme-focus-sub-saharan-africa-2022-12-01_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-plus.ec.europa.eu/erasmus-programme-gui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acea.ec.europa.eu/erasmus-capacity-building-higher-education-cbhe_en" TargetMode="External"/><Relationship Id="rId5" Type="http://schemas.openxmlformats.org/officeDocument/2006/relationships/hyperlink" Target="https://ec.europa.eu/info/funding-tenders/opportunities/docs/2021-2027/erasmus/temp-form/af/af_erasmus-bb-lsii_en.pdf" TargetMode="External"/><Relationship Id="rId4" Type="http://schemas.openxmlformats.org/officeDocument/2006/relationships/hyperlink" Target="https://ec.europa.eu/info/funding-tenders/opportunities/portal/screen/programmes/erasmus2027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search;callCode=null;freeTextSearchKeyword=cbhe;matchWholeText=true;typeCodes=1,0;statusCodes=31094502;programmePeriod=null;programCcm2Id=null;programDivisionCode=null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hyperlink" Target="https://erasmus-plus.ec.europa.eu/erasmus-programme-guide" TargetMode="Externa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2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 smtClean="0"/>
              <a:t>Capacity Building in Higher</a:t>
            </a:r>
            <a:br>
              <a:rPr lang="en-GB" dirty="0" smtClean="0"/>
            </a:br>
            <a:r>
              <a:rPr lang="en-GB" dirty="0" smtClean="0"/>
              <a:t>Education 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1" y="4418048"/>
            <a:ext cx="10065224" cy="1294493"/>
          </a:xfrm>
        </p:spPr>
        <p:txBody>
          <a:bodyPr/>
          <a:lstStyle/>
          <a:p>
            <a:r>
              <a:rPr lang="en-GB" dirty="0" smtClean="0"/>
              <a:t>                    </a:t>
            </a:r>
            <a:r>
              <a:rPr lang="en-GB" dirty="0" smtClean="0">
                <a:solidFill>
                  <a:schemeClr val="bg1"/>
                </a:solidFill>
              </a:rPr>
              <a:t>How to submit a competitive proposal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                                      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5738" y="5557903"/>
            <a:ext cx="5443119" cy="900954"/>
          </a:xfrm>
        </p:spPr>
        <p:txBody>
          <a:bodyPr/>
          <a:lstStyle/>
          <a:p>
            <a:r>
              <a:rPr lang="en-GB" dirty="0" smtClean="0"/>
              <a:t>EACEA A4</a:t>
            </a:r>
            <a:endParaRPr lang="en-GB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055425" y="5723995"/>
            <a:ext cx="5040313" cy="528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/>
              <a:t>European Education and Culture </a:t>
            </a:r>
            <a:br>
              <a:rPr lang="en-GB" sz="2000" dirty="0" smtClean="0"/>
            </a:br>
            <a:r>
              <a:rPr lang="en-GB" sz="2000" dirty="0" smtClean="0"/>
              <a:t>Executive Agency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796" y="501191"/>
            <a:ext cx="8254094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sz="3200" b="1" dirty="0">
                <a:solidFill>
                  <a:srgbClr val="024B9C"/>
                </a:solidFill>
              </a:rPr>
              <a:t>Erasmus+ CBHE Promotion </a:t>
            </a:r>
            <a:r>
              <a:rPr lang="fr-BE" sz="3200" b="1" dirty="0" err="1">
                <a:solidFill>
                  <a:srgbClr val="024B9C"/>
                </a:solidFill>
              </a:rPr>
              <a:t>activities</a:t>
            </a:r>
            <a:endParaRPr lang="fr-BE" sz="3200" b="1" dirty="0">
              <a:solidFill>
                <a:srgbClr val="024B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0E55B-1EBF-4C63-9883-404455EB20A7}" type="slidenum"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00000" cy="4806084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600" dirty="0" smtClean="0"/>
              <a:t>- The </a:t>
            </a:r>
            <a:r>
              <a:rPr lang="en-US" sz="1600" b="1" dirty="0"/>
              <a:t>international dimension</a:t>
            </a:r>
            <a:r>
              <a:rPr lang="en-US" sz="1600" dirty="0"/>
              <a:t> of the </a:t>
            </a:r>
            <a:r>
              <a:rPr lang="en-US" sz="1600" b="1" dirty="0"/>
              <a:t>Erasmus+ </a:t>
            </a:r>
            <a:r>
              <a:rPr lang="en-US" sz="1600" b="1" dirty="0" err="1"/>
              <a:t>Programme</a:t>
            </a:r>
            <a:r>
              <a:rPr lang="en-US" sz="1600" dirty="0"/>
              <a:t>: focus on </a:t>
            </a:r>
            <a:r>
              <a:rPr lang="en-US" sz="1600" b="1" dirty="0"/>
              <a:t>newcomers (</a:t>
            </a:r>
            <a:r>
              <a:rPr lang="en-US" sz="1600" b="1" dirty="0" smtClean="0"/>
              <a:t>25/11/2022)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1600" u="sng" dirty="0" smtClean="0">
                <a:hlinkClick r:id="rId2"/>
              </a:rPr>
              <a:t>https</a:t>
            </a:r>
            <a:r>
              <a:rPr lang="en-GB" sz="1600" u="sng" dirty="0">
                <a:hlinkClick r:id="rId2"/>
              </a:rPr>
              <a:t>://www.eacea.ec.europa.eu/news-events/events/online-info-session-international-dimension-erasmus-programme-2022-11-25_en</a:t>
            </a:r>
            <a:endParaRPr lang="fr-BE" sz="16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1600" dirty="0" smtClean="0"/>
              <a:t>- The </a:t>
            </a:r>
            <a:r>
              <a:rPr lang="en-US" sz="1600" b="1" dirty="0"/>
              <a:t>international dimension</a:t>
            </a:r>
            <a:r>
              <a:rPr lang="en-US" sz="1600" dirty="0"/>
              <a:t> of the </a:t>
            </a:r>
            <a:r>
              <a:rPr lang="en-US" sz="1600" b="1" dirty="0"/>
              <a:t>Erasmus+ </a:t>
            </a:r>
            <a:r>
              <a:rPr lang="en-US" sz="1600" b="1" dirty="0" err="1"/>
              <a:t>Programme</a:t>
            </a:r>
            <a:r>
              <a:rPr lang="en-US" sz="1600" dirty="0"/>
              <a:t>: focus on </a:t>
            </a:r>
            <a:r>
              <a:rPr lang="en-US" sz="1600" b="1" dirty="0"/>
              <a:t>Latin America and Caribbean</a:t>
            </a:r>
            <a:r>
              <a:rPr lang="en-US" sz="1600" dirty="0"/>
              <a:t> </a:t>
            </a:r>
            <a:r>
              <a:rPr lang="en-US" sz="1600" b="1" dirty="0"/>
              <a:t>(29/11/2022):</a:t>
            </a:r>
            <a:endParaRPr lang="fr-BE" sz="1600" dirty="0"/>
          </a:p>
          <a:p>
            <a:pPr marL="0" indent="0">
              <a:spcAft>
                <a:spcPts val="1200"/>
              </a:spcAft>
              <a:buNone/>
            </a:pPr>
            <a:r>
              <a:rPr lang="en-GB" sz="1600" u="sng" dirty="0" smtClean="0">
                <a:hlinkClick r:id="rId3"/>
              </a:rPr>
              <a:t>https</a:t>
            </a:r>
            <a:r>
              <a:rPr lang="en-GB" sz="1600" u="sng" dirty="0">
                <a:hlinkClick r:id="rId3"/>
              </a:rPr>
              <a:t>://www.eacea.ec.europa.eu/news-events/events/online-info-session-international-dimension-erasmus-programme-focus-latin-america-and-caribbean-2022-11-29_en</a:t>
            </a:r>
            <a:endParaRPr lang="fr-BE" sz="16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1600" dirty="0" smtClean="0"/>
              <a:t>- The </a:t>
            </a:r>
            <a:r>
              <a:rPr lang="en-US" sz="1600" b="1" dirty="0"/>
              <a:t>international dimension</a:t>
            </a:r>
            <a:r>
              <a:rPr lang="en-US" sz="1600" dirty="0"/>
              <a:t> of the </a:t>
            </a:r>
            <a:r>
              <a:rPr lang="en-US" sz="1600" b="1" dirty="0"/>
              <a:t>Erasmus+ </a:t>
            </a:r>
            <a:r>
              <a:rPr lang="en-US" sz="1600" b="1" dirty="0" err="1"/>
              <a:t>Programme</a:t>
            </a:r>
            <a:r>
              <a:rPr lang="en-US" sz="1600" dirty="0"/>
              <a:t>: focus on </a:t>
            </a:r>
            <a:r>
              <a:rPr lang="en-US" sz="1600" b="1" dirty="0"/>
              <a:t>Sub-Saharan Africa</a:t>
            </a:r>
            <a:r>
              <a:rPr lang="en-US" sz="1600" dirty="0"/>
              <a:t> </a:t>
            </a:r>
            <a:r>
              <a:rPr lang="en-US" sz="1600" b="1" dirty="0"/>
              <a:t>(01/12/2022):</a:t>
            </a:r>
            <a:endParaRPr lang="fr-BE" sz="16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1600" u="sng" dirty="0">
                <a:hlinkClick r:id="rId4"/>
              </a:rPr>
              <a:t>https://</a:t>
            </a:r>
            <a:r>
              <a:rPr lang="en-US" sz="1600" u="sng" dirty="0" smtClean="0">
                <a:hlinkClick r:id="rId4"/>
              </a:rPr>
              <a:t>www.eacea.ec.europa.eu/news-events/events/online-info-session-international-dimension-erasmus-programme-focus-sub-saharan-africa-2022-12-01_en</a:t>
            </a:r>
            <a:r>
              <a:rPr lang="en-US" sz="1600" dirty="0"/>
              <a:t> </a:t>
            </a:r>
            <a:endParaRPr lang="fr-BE" sz="16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1600" dirty="0" smtClean="0"/>
              <a:t>-  </a:t>
            </a:r>
            <a:r>
              <a:rPr lang="en-US" sz="1600" dirty="0" err="1"/>
              <a:t>Infoday</a:t>
            </a:r>
            <a:r>
              <a:rPr lang="en-US" sz="1600" dirty="0"/>
              <a:t> on </a:t>
            </a:r>
            <a:r>
              <a:rPr lang="en-US" sz="1600" b="1" dirty="0"/>
              <a:t>Erasmus+ Capacity Building in Higher Education (09/12/2022):</a:t>
            </a:r>
            <a:endParaRPr lang="fr-BE" sz="1600" dirty="0"/>
          </a:p>
          <a:p>
            <a:pPr marL="0" indent="0">
              <a:spcAft>
                <a:spcPts val="1200"/>
              </a:spcAft>
              <a:buNone/>
            </a:pPr>
            <a:r>
              <a:rPr lang="en-IE" sz="1600" u="sng" dirty="0">
                <a:hlinkClick r:id="rId5"/>
              </a:rPr>
              <a:t>https://www.eacea.ec.europa.eu/news-events/events/online-info-session-erasmus-programme-capacity-building-higher-education-2022-12-09_en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4312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796" y="501191"/>
            <a:ext cx="8254094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sz="3200" b="1" dirty="0" err="1">
                <a:solidFill>
                  <a:srgbClr val="024B9C"/>
                </a:solidFill>
              </a:rPr>
              <a:t>Useful</a:t>
            </a:r>
            <a:r>
              <a:rPr lang="fr-BE" sz="3200" b="1" dirty="0">
                <a:solidFill>
                  <a:srgbClr val="024B9C"/>
                </a:solidFill>
              </a:rPr>
              <a:t> links for </a:t>
            </a:r>
            <a:r>
              <a:rPr lang="fr-BE" sz="3200" b="1" dirty="0" err="1">
                <a:solidFill>
                  <a:srgbClr val="024B9C"/>
                </a:solidFill>
              </a:rPr>
              <a:t>preparing</a:t>
            </a:r>
            <a:r>
              <a:rPr lang="fr-BE" sz="3200" b="1" dirty="0">
                <a:solidFill>
                  <a:srgbClr val="024B9C"/>
                </a:solidFill>
              </a:rPr>
              <a:t> an </a:t>
            </a:r>
            <a:r>
              <a:rPr lang="fr-BE" sz="3200" b="1" dirty="0" smtClean="0">
                <a:solidFill>
                  <a:srgbClr val="024B9C"/>
                </a:solidFill>
              </a:rPr>
              <a:t>application</a:t>
            </a:r>
            <a:endParaRPr lang="fr-BE" b="1" dirty="0">
              <a:solidFill>
                <a:srgbClr val="024B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0E55B-1EBF-4C63-9883-404455EB20A7}" type="slidenum">
              <a:rPr kumimoji="0" lang="en-GB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90617"/>
            <a:ext cx="10800000" cy="3840669"/>
          </a:xfrm>
        </p:spPr>
        <p:txBody>
          <a:bodyPr/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en-US" sz="1600" b="1" dirty="0" smtClean="0"/>
              <a:t>Erasmus+ Call and </a:t>
            </a:r>
            <a:r>
              <a:rPr lang="en-US" sz="1600" b="1" dirty="0" err="1" smtClean="0"/>
              <a:t>Programme</a:t>
            </a:r>
            <a:r>
              <a:rPr lang="en-US" sz="1600" b="1" dirty="0" smtClean="0"/>
              <a:t> Guide</a:t>
            </a:r>
            <a:r>
              <a:rPr lang="en-US" sz="1600" dirty="0" smtClean="0"/>
              <a:t>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erasmus-plus.ec.europa.eu/erasmus-programme-guide</a:t>
            </a:r>
            <a:endParaRPr lang="en-US" sz="1600" dirty="0" smtClean="0"/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1600" dirty="0" smtClean="0"/>
              <a:t>Funding </a:t>
            </a:r>
            <a:r>
              <a:rPr lang="en-US" sz="1600" dirty="0"/>
              <a:t>&amp; tender </a:t>
            </a:r>
            <a:r>
              <a:rPr lang="en-US" sz="1600" dirty="0" smtClean="0"/>
              <a:t>opportunities portal (</a:t>
            </a:r>
            <a:r>
              <a:rPr lang="en-US" sz="1600" b="1" dirty="0" smtClean="0"/>
              <a:t>FTOP</a:t>
            </a:r>
            <a:r>
              <a:rPr lang="en-US" sz="1600" dirty="0" smtClean="0"/>
              <a:t>):</a:t>
            </a:r>
            <a:endParaRPr lang="en-US" sz="16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ec.europa.eu/info/funding-tenders/opportunities/portal/screen/programmes/erasmus2027</a:t>
            </a:r>
            <a:endParaRPr lang="en-US" sz="1600" dirty="0" smtClean="0"/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1600" b="1" dirty="0" smtClean="0"/>
              <a:t>Application form template</a:t>
            </a:r>
            <a:r>
              <a:rPr lang="en-US" sz="1600" dirty="0" smtClean="0"/>
              <a:t>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ec.europa.eu/info/funding-tenders/opportunities/docs/2021-2027/erasmus/temp-form/af/af_erasmus-bb-lsii_en.pdf</a:t>
            </a:r>
            <a:endParaRPr lang="en-US" sz="16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600" b="1" dirty="0" smtClean="0"/>
              <a:t>Logical Framework Matrix</a:t>
            </a:r>
            <a:r>
              <a:rPr lang="en-US" sz="1600" dirty="0" smtClean="0"/>
              <a:t>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www.eacea.ec.europa.eu/erasmus-capacity-building-higher-education-cbhe_en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804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 Most of the </a:t>
            </a:r>
            <a:r>
              <a:rPr lang="fr-BE" dirty="0" err="1" smtClean="0"/>
              <a:t>Regions</a:t>
            </a:r>
            <a:r>
              <a:rPr lang="fr-BE" dirty="0" smtClean="0"/>
              <a:t> </a:t>
            </a:r>
            <a:r>
              <a:rPr lang="fr-BE" dirty="0" err="1" smtClean="0"/>
              <a:t>had</a:t>
            </a:r>
            <a:r>
              <a:rPr lang="fr-BE" dirty="0" smtClean="0"/>
              <a:t> </a:t>
            </a:r>
            <a:r>
              <a:rPr lang="fr-BE" dirty="0" err="1" smtClean="0"/>
              <a:t>sufficient</a:t>
            </a:r>
            <a:r>
              <a:rPr lang="fr-BE" dirty="0" smtClean="0"/>
              <a:t> </a:t>
            </a:r>
            <a:r>
              <a:rPr lang="fr-BE" dirty="0" err="1" smtClean="0"/>
              <a:t>number</a:t>
            </a:r>
            <a:r>
              <a:rPr lang="fr-BE" dirty="0" smtClean="0"/>
              <a:t> of applications</a:t>
            </a:r>
          </a:p>
          <a:p>
            <a:pPr marL="0" indent="0">
              <a:buNone/>
            </a:pPr>
            <a:endParaRPr lang="fr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 err="1" smtClean="0"/>
              <a:t>Sufficient</a:t>
            </a:r>
            <a:r>
              <a:rPr lang="fr-BE" dirty="0" smtClean="0"/>
              <a:t> </a:t>
            </a:r>
            <a:r>
              <a:rPr lang="fr-BE" dirty="0" err="1" smtClean="0"/>
              <a:t>number</a:t>
            </a:r>
            <a:r>
              <a:rPr lang="fr-BE" dirty="0" smtClean="0"/>
              <a:t> of applications per </a:t>
            </a:r>
            <a:r>
              <a:rPr lang="fr-BE" dirty="0" err="1" smtClean="0"/>
              <a:t>each</a:t>
            </a:r>
            <a:r>
              <a:rPr lang="fr-BE" dirty="0" smtClean="0"/>
              <a:t> </a:t>
            </a:r>
            <a:r>
              <a:rPr lang="fr-BE" dirty="0" err="1" smtClean="0"/>
              <a:t>overarching</a:t>
            </a:r>
            <a:r>
              <a:rPr lang="fr-BE" dirty="0" smtClean="0"/>
              <a:t> </a:t>
            </a:r>
            <a:r>
              <a:rPr lang="fr-BE" dirty="0" err="1" smtClean="0"/>
              <a:t>priority</a:t>
            </a:r>
            <a:r>
              <a:rPr lang="fr-BE" dirty="0" smtClean="0"/>
              <a:t> </a:t>
            </a:r>
          </a:p>
          <a:p>
            <a:pPr marL="0" indent="0">
              <a:buNone/>
            </a:pPr>
            <a:endParaRPr lang="fr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Good/</a:t>
            </a:r>
            <a:r>
              <a:rPr lang="fr-BE" dirty="0" err="1" smtClean="0"/>
              <a:t>very</a:t>
            </a:r>
            <a:r>
              <a:rPr lang="fr-BE" dirty="0" smtClean="0"/>
              <a:t> good </a:t>
            </a:r>
            <a:r>
              <a:rPr lang="fr-BE" dirty="0" err="1" smtClean="0"/>
              <a:t>quality</a:t>
            </a:r>
            <a:r>
              <a:rPr lang="fr-BE" dirty="0" smtClean="0"/>
              <a:t> of applications in </a:t>
            </a:r>
            <a:r>
              <a:rPr lang="fr-BE" dirty="0" err="1" smtClean="0"/>
              <a:t>some</a:t>
            </a:r>
            <a:r>
              <a:rPr lang="fr-BE" dirty="0" smtClean="0"/>
              <a:t> </a:t>
            </a:r>
            <a:r>
              <a:rPr lang="fr-BE" dirty="0" err="1" smtClean="0"/>
              <a:t>regions</a:t>
            </a:r>
            <a:endParaRPr lang="fr-BE" dirty="0" smtClean="0"/>
          </a:p>
          <a:p>
            <a:pPr>
              <a:buFont typeface="Wingdings" panose="05000000000000000000" pitchFamily="2" charset="2"/>
              <a:buChar char="Ø"/>
            </a:pPr>
            <a:endParaRPr lang="fr-BE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Efforts to </a:t>
            </a:r>
            <a:r>
              <a:rPr lang="fr-BE" dirty="0" err="1" smtClean="0"/>
              <a:t>introduce</a:t>
            </a:r>
            <a:r>
              <a:rPr lang="fr-BE" dirty="0" smtClean="0"/>
              <a:t> innovation/</a:t>
            </a:r>
            <a:r>
              <a:rPr lang="fr-BE" dirty="0" err="1" smtClean="0"/>
              <a:t>newcomers</a:t>
            </a:r>
            <a:r>
              <a:rPr lang="fr-BE" dirty="0" smtClean="0"/>
              <a:t> </a:t>
            </a:r>
          </a:p>
          <a:p>
            <a:pPr marL="0" indent="0">
              <a:buNone/>
            </a:pPr>
            <a:endParaRPr lang="fr-BE" dirty="0" smtClean="0"/>
          </a:p>
          <a:p>
            <a:pPr>
              <a:buFont typeface="Wingdings" panose="05000000000000000000" pitchFamily="2" charset="2"/>
              <a:buChar char="Ø"/>
            </a:pP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b="1" dirty="0" err="1">
                <a:solidFill>
                  <a:srgbClr val="024B9C"/>
                </a:solidFill>
              </a:rPr>
              <a:t>What</a:t>
            </a:r>
            <a:r>
              <a:rPr lang="fr-BE" sz="3200" b="1" dirty="0">
                <a:solidFill>
                  <a:srgbClr val="024B9C"/>
                </a:solidFill>
              </a:rPr>
              <a:t> </a:t>
            </a:r>
            <a:r>
              <a:rPr lang="fr-BE" sz="3200" b="1" dirty="0" err="1">
                <a:solidFill>
                  <a:srgbClr val="024B9C"/>
                </a:solidFill>
              </a:rPr>
              <a:t>worked</a:t>
            </a:r>
            <a:r>
              <a:rPr lang="fr-BE" sz="3200" b="1" dirty="0">
                <a:solidFill>
                  <a:srgbClr val="024B9C"/>
                </a:solidFill>
              </a:rPr>
              <a:t> </a:t>
            </a:r>
            <a:r>
              <a:rPr lang="fr-BE" sz="3200" b="1" dirty="0" err="1">
                <a:solidFill>
                  <a:srgbClr val="024B9C"/>
                </a:solidFill>
              </a:rPr>
              <a:t>well</a:t>
            </a:r>
            <a:endParaRPr lang="fr-BE" sz="3200" b="1" dirty="0">
              <a:solidFill>
                <a:srgbClr val="024B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   </a:t>
            </a:r>
            <a:r>
              <a:rPr lang="fr-BE" sz="3200" b="1" dirty="0" err="1">
                <a:solidFill>
                  <a:srgbClr val="024B9C"/>
                </a:solidFill>
              </a:rPr>
              <a:t>W</a:t>
            </a:r>
            <a:r>
              <a:rPr lang="fr-BE" sz="3200" b="1" dirty="0" err="1" smtClean="0">
                <a:solidFill>
                  <a:srgbClr val="024B9C"/>
                </a:solidFill>
              </a:rPr>
              <a:t>hat</a:t>
            </a:r>
            <a:r>
              <a:rPr lang="fr-BE" sz="3200" b="1" dirty="0" smtClean="0">
                <a:solidFill>
                  <a:srgbClr val="024B9C"/>
                </a:solidFill>
              </a:rPr>
              <a:t> </a:t>
            </a:r>
            <a:r>
              <a:rPr lang="fr-BE" sz="3200" b="1" dirty="0" err="1" smtClean="0">
                <a:solidFill>
                  <a:srgbClr val="024B9C"/>
                </a:solidFill>
              </a:rPr>
              <a:t>can</a:t>
            </a:r>
            <a:r>
              <a:rPr lang="fr-BE" sz="3200" b="1" dirty="0" smtClean="0">
                <a:solidFill>
                  <a:srgbClr val="024B9C"/>
                </a:solidFill>
              </a:rPr>
              <a:t> </a:t>
            </a:r>
            <a:r>
              <a:rPr lang="fr-BE" sz="3200" b="1" dirty="0" err="1" smtClean="0">
                <a:solidFill>
                  <a:srgbClr val="024B9C"/>
                </a:solidFill>
              </a:rPr>
              <a:t>be</a:t>
            </a:r>
            <a:r>
              <a:rPr lang="fr-BE" sz="3200" b="1" dirty="0" smtClean="0">
                <a:solidFill>
                  <a:srgbClr val="024B9C"/>
                </a:solidFill>
              </a:rPr>
              <a:t> </a:t>
            </a:r>
            <a:r>
              <a:rPr lang="fr-BE" sz="3200" b="1" dirty="0" err="1" smtClean="0">
                <a:solidFill>
                  <a:srgbClr val="024B9C"/>
                </a:solidFill>
              </a:rPr>
              <a:t>improved</a:t>
            </a:r>
            <a:endParaRPr lang="fr-BE" sz="3200" b="1" dirty="0">
              <a:solidFill>
                <a:srgbClr val="024B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79" y="1930400"/>
            <a:ext cx="10175394" cy="54771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sz="2400" b="1" dirty="0" err="1" smtClean="0">
                <a:solidFill>
                  <a:srgbClr val="FF0000"/>
                </a:solidFill>
              </a:rPr>
              <a:t>Eligibility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smtClean="0"/>
              <a:t>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 min 2 </a:t>
            </a:r>
            <a:r>
              <a:rPr lang="fr-BE" dirty="0" err="1" smtClean="0"/>
              <a:t>HEIs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b="1" dirty="0" err="1" smtClean="0">
                <a:solidFill>
                  <a:srgbClr val="FF0000"/>
                </a:solidFill>
              </a:rPr>
              <a:t>each</a:t>
            </a:r>
            <a:r>
              <a:rPr lang="fr-BE" dirty="0" smtClean="0"/>
              <a:t> </a:t>
            </a:r>
            <a:r>
              <a:rPr lang="fr-BE" dirty="0" err="1" smtClean="0"/>
              <a:t>third</a:t>
            </a:r>
            <a:r>
              <a:rPr lang="fr-BE" dirty="0" smtClean="0"/>
              <a:t> country not </a:t>
            </a:r>
            <a:r>
              <a:rPr lang="fr-BE" dirty="0" err="1" smtClean="0"/>
              <a:t>associated</a:t>
            </a:r>
            <a:r>
              <a:rPr lang="fr-BE" dirty="0" smtClean="0"/>
              <a:t> to the programme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 </a:t>
            </a:r>
            <a:r>
              <a:rPr lang="fr-BE" dirty="0" smtClean="0"/>
              <a:t>min 1 HEI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b="1" dirty="0" err="1" smtClean="0">
                <a:solidFill>
                  <a:srgbClr val="FF0000"/>
                </a:solidFill>
              </a:rPr>
              <a:t>each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from </a:t>
            </a:r>
            <a:r>
              <a:rPr lang="en-US" dirty="0"/>
              <a:t>countries associated to the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Budget</a:t>
            </a:r>
            <a:r>
              <a:rPr lang="en-US" b="1" dirty="0" smtClean="0">
                <a:solidFill>
                  <a:srgbClr val="FF0000"/>
                </a:solidFill>
              </a:rPr>
              <a:t> :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Incoherence budget Part A and Table XLS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 smtClean="0"/>
              <a:t>excessive </a:t>
            </a:r>
            <a:r>
              <a:rPr lang="en-US" sz="1900" dirty="0"/>
              <a:t>increase of staff costs/ </a:t>
            </a:r>
            <a:r>
              <a:rPr lang="en-US" sz="1900" dirty="0" smtClean="0"/>
              <a:t>unbalanced </a:t>
            </a:r>
            <a:r>
              <a:rPr lang="en-US" sz="1900" dirty="0"/>
              <a:t>distribution among </a:t>
            </a:r>
            <a:r>
              <a:rPr lang="en-US" sz="1900" dirty="0" smtClean="0"/>
              <a:t>partners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 smtClean="0"/>
              <a:t>overestimated budget compared to the outcomes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 smtClean="0"/>
              <a:t>Some items not justified  </a:t>
            </a:r>
            <a:endParaRPr lang="en-US" sz="1900" dirty="0"/>
          </a:p>
          <a:p>
            <a:pPr>
              <a:buFont typeface="Wingdings" panose="05000000000000000000" pitchFamily="2" charset="2"/>
              <a:buChar char="Ø"/>
            </a:pPr>
            <a:endParaRPr lang="en-US" sz="1900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BE" dirty="0" smtClean="0">
                <a:solidFill>
                  <a:srgbClr val="FF0000"/>
                </a:solidFill>
              </a:rPr>
              <a:t> </a:t>
            </a:r>
            <a:endParaRPr lang="fr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8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024B9C"/>
                </a:solidFill>
              </a:rPr>
              <a:t> </a:t>
            </a:r>
            <a:r>
              <a:rPr lang="fr-BE" b="1" dirty="0" err="1" smtClean="0">
                <a:solidFill>
                  <a:srgbClr val="024B9C"/>
                </a:solidFill>
              </a:rPr>
              <a:t>What</a:t>
            </a:r>
            <a:r>
              <a:rPr lang="fr-BE" b="1" dirty="0" smtClean="0">
                <a:solidFill>
                  <a:srgbClr val="024B9C"/>
                </a:solidFill>
              </a:rPr>
              <a:t> </a:t>
            </a:r>
            <a:r>
              <a:rPr lang="fr-BE" b="1" dirty="0" err="1">
                <a:solidFill>
                  <a:srgbClr val="024B9C"/>
                </a:solidFill>
              </a:rPr>
              <a:t>can</a:t>
            </a:r>
            <a:r>
              <a:rPr lang="fr-BE" b="1" dirty="0">
                <a:solidFill>
                  <a:srgbClr val="024B9C"/>
                </a:solidFill>
              </a:rPr>
              <a:t> </a:t>
            </a:r>
            <a:r>
              <a:rPr lang="fr-BE" b="1" dirty="0" err="1">
                <a:solidFill>
                  <a:srgbClr val="024B9C"/>
                </a:solidFill>
              </a:rPr>
              <a:t>be</a:t>
            </a:r>
            <a:r>
              <a:rPr lang="fr-BE" b="1" dirty="0">
                <a:solidFill>
                  <a:srgbClr val="024B9C"/>
                </a:solidFill>
              </a:rPr>
              <a:t> </a:t>
            </a:r>
            <a:r>
              <a:rPr lang="fr-BE" b="1" dirty="0" err="1" smtClean="0">
                <a:solidFill>
                  <a:srgbClr val="024B9C"/>
                </a:solidFill>
              </a:rPr>
              <a:t>improved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677334" y="1072833"/>
            <a:ext cx="83127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Discrepancies </a:t>
            </a:r>
            <a:r>
              <a:rPr lang="en-US" sz="2000" dirty="0"/>
              <a:t>between KPI in part B and part </a:t>
            </a:r>
            <a:r>
              <a:rPr lang="en-US" sz="2000" dirty="0" smtClean="0"/>
              <a:t>C</a:t>
            </a:r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Confusion between tasks/milestones/deliverables </a:t>
            </a:r>
            <a:endParaRPr lang="en-US" sz="2000" dirty="0" smtClean="0"/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LFM missing or not completed as requested </a:t>
            </a:r>
            <a:endParaRPr lang="en-US" sz="2000" dirty="0" smtClean="0"/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Weak needs analysis </a:t>
            </a:r>
            <a:endParaRPr lang="en-US" sz="2000" dirty="0" smtClean="0"/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Innovation not </a:t>
            </a:r>
            <a:r>
              <a:rPr lang="en-US" sz="2000" dirty="0" smtClean="0"/>
              <a:t>visible</a:t>
            </a:r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M</a:t>
            </a:r>
            <a:r>
              <a:rPr lang="en-US" sz="2000" dirty="0" smtClean="0"/>
              <a:t>issing </a:t>
            </a:r>
            <a:r>
              <a:rPr lang="en-US" sz="2000" dirty="0"/>
              <a:t>or too little newcomers / </a:t>
            </a:r>
            <a:r>
              <a:rPr lang="en-US" sz="2000" dirty="0" smtClean="0"/>
              <a:t>not </a:t>
            </a:r>
            <a:r>
              <a:rPr lang="en-US" sz="2000" dirty="0"/>
              <a:t>well </a:t>
            </a:r>
            <a:r>
              <a:rPr lang="en-US" sz="2000" dirty="0" smtClean="0"/>
              <a:t>justified</a:t>
            </a:r>
          </a:p>
          <a:p>
            <a:r>
              <a:rPr lang="en-US" sz="2000" dirty="0" smtClean="0"/>
              <a:t> 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No equipment for new comers and to support specific needs of the institutions </a:t>
            </a:r>
            <a:endParaRPr lang="en-US" sz="2000" dirty="0" smtClean="0"/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Huge networks =&gt; high number of partners in partnerships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8584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	</a:t>
            </a:r>
            <a:r>
              <a:rPr lang="fr-BE" sz="3200" b="1" dirty="0" err="1">
                <a:solidFill>
                  <a:srgbClr val="024B9C"/>
                </a:solidFill>
              </a:rPr>
              <a:t>What’s</a:t>
            </a:r>
            <a:r>
              <a:rPr lang="fr-BE" sz="3200" b="1" dirty="0">
                <a:solidFill>
                  <a:srgbClr val="024B9C"/>
                </a:solidFill>
              </a:rPr>
              <a:t> NEW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8583"/>
            <a:ext cx="8596668" cy="4572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 err="1">
                <a:solidFill>
                  <a:srgbClr val="FF0000"/>
                </a:solidFill>
              </a:rPr>
              <a:t>Eligibility</a:t>
            </a:r>
            <a:r>
              <a:rPr lang="fr-B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fr-BE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1 third country from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 and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another one from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Caribbean when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 regions are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involved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Budget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Subcontracting max 10%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Equipment max 35% - no depreciation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XLS table improved </a:t>
            </a:r>
          </a:p>
          <a:p>
            <a:pPr marL="0" indent="0"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r-BE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80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759757" cy="1320800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rgbClr val="024B9C"/>
                </a:solidFill>
              </a:rPr>
              <a:t>Strenghtening</a:t>
            </a:r>
            <a:r>
              <a:rPr lang="en-GB" sz="3200" b="1" dirty="0">
                <a:solidFill>
                  <a:srgbClr val="024B9C"/>
                </a:solidFill>
              </a:rPr>
              <a:t> the education digital environment </a:t>
            </a:r>
            <a:br>
              <a:rPr lang="en-GB" sz="3200" b="1" dirty="0">
                <a:solidFill>
                  <a:srgbClr val="024B9C"/>
                </a:solidFill>
              </a:rPr>
            </a:br>
            <a:r>
              <a:rPr lang="en-GB" sz="3200" b="1" dirty="0">
                <a:solidFill>
                  <a:srgbClr val="024B9C"/>
                </a:solidFill>
              </a:rPr>
              <a:t>for Ukraine</a:t>
            </a:r>
            <a:endParaRPr lang="fr-BE" sz="3200" b="1" dirty="0">
              <a:solidFill>
                <a:srgbClr val="024B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eui-default"/>
              </a:rPr>
              <a:t>Part of the Erasmus+ CBHE new Call, under Strand 3</a:t>
            </a:r>
          </a:p>
          <a:p>
            <a:r>
              <a:rPr lang="en-US" dirty="0">
                <a:solidFill>
                  <a:srgbClr val="333333"/>
                </a:solidFill>
                <a:latin typeface="eui-default"/>
              </a:rPr>
              <a:t>It will support the creation of an open education digital environment to offer quality higher education for students fleeing from Ukraine or internally displaced students - as well as educational opportunities for the wide Ukrainian community abroad - based on cooperation between Ukrainian and other European universities and academic staff</a:t>
            </a:r>
          </a:p>
          <a:p>
            <a:r>
              <a:rPr lang="en-US" b="1" dirty="0">
                <a:solidFill>
                  <a:srgbClr val="333333"/>
                </a:solidFill>
                <a:latin typeface="eui-bold"/>
              </a:rPr>
              <a:t>The EU grant will be EUR 5 000 000 for </a:t>
            </a:r>
            <a:r>
              <a:rPr lang="en-US" b="1" u="sng" dirty="0">
                <a:solidFill>
                  <a:srgbClr val="333333"/>
                </a:solidFill>
                <a:latin typeface="eui-bold"/>
              </a:rPr>
              <a:t>only one</a:t>
            </a:r>
            <a:r>
              <a:rPr lang="en-US" b="1" dirty="0">
                <a:solidFill>
                  <a:srgbClr val="333333"/>
                </a:solidFill>
                <a:latin typeface="eui-bold"/>
              </a:rPr>
              <a:t> project</a:t>
            </a:r>
            <a:endParaRPr lang="en-US" dirty="0">
              <a:solidFill>
                <a:srgbClr val="333333"/>
              </a:solidFill>
              <a:latin typeface="eui-default"/>
            </a:endParaRPr>
          </a:p>
          <a:p>
            <a:r>
              <a:rPr lang="en-US" dirty="0">
                <a:solidFill>
                  <a:srgbClr val="333333"/>
                </a:solidFill>
                <a:latin typeface="eui-default"/>
              </a:rPr>
              <a:t>For more information, please read the </a:t>
            </a:r>
            <a:r>
              <a:rPr lang="en-US" dirty="0">
                <a:solidFill>
                  <a:srgbClr val="333333"/>
                </a:solidFill>
                <a:latin typeface="eui-default"/>
                <a:hlinkClick r:id="rId2"/>
              </a:rPr>
              <a:t>Erasmus+ </a:t>
            </a:r>
            <a:r>
              <a:rPr lang="en-US" dirty="0" err="1">
                <a:solidFill>
                  <a:srgbClr val="333333"/>
                </a:solidFill>
                <a:latin typeface="eui-default"/>
                <a:hlinkClick r:id="rId2"/>
              </a:rPr>
              <a:t>Programme</a:t>
            </a:r>
            <a:r>
              <a:rPr lang="en-US" dirty="0">
                <a:solidFill>
                  <a:srgbClr val="333333"/>
                </a:solidFill>
                <a:latin typeface="eui-default"/>
                <a:hlinkClick r:id="rId2"/>
              </a:rPr>
              <a:t> Guide</a:t>
            </a:r>
            <a:r>
              <a:rPr lang="en-US" dirty="0">
                <a:solidFill>
                  <a:srgbClr val="333333"/>
                </a:solidFill>
                <a:latin typeface="eui-default"/>
              </a:rPr>
              <a:t> and the CBHE Call information in FTOP </a:t>
            </a:r>
            <a:r>
              <a:rPr lang="en-GB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Search Funding &amp; Tenders (europa.eu)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4227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 </a:t>
            </a:r>
            <a:r>
              <a:rPr lang="fr-BE" sz="3200" b="1" dirty="0">
                <a:solidFill>
                  <a:srgbClr val="024B9C"/>
                </a:solidFill>
              </a:rPr>
              <a:t>Few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6291"/>
            <a:ext cx="8596668" cy="4545071"/>
          </a:xfrm>
        </p:spPr>
        <p:txBody>
          <a:bodyPr>
            <a:normAutofit fontScale="55000" lnSpcReduction="20000"/>
          </a:bodyPr>
          <a:lstStyle/>
          <a:p>
            <a:r>
              <a:rPr lang="fr-BE" sz="3200" dirty="0" smtClean="0"/>
              <a:t>A </a:t>
            </a:r>
            <a:r>
              <a:rPr lang="fr-BE" sz="3200" dirty="0" err="1" smtClean="0"/>
              <a:t>number</a:t>
            </a:r>
            <a:r>
              <a:rPr lang="fr-BE" sz="3200" dirty="0" smtClean="0"/>
              <a:t> of </a:t>
            </a:r>
            <a:r>
              <a:rPr lang="fr-BE" sz="3200" dirty="0" err="1" smtClean="0"/>
              <a:t>African</a:t>
            </a:r>
            <a:r>
              <a:rPr lang="fr-BE" sz="3200" dirty="0" smtClean="0"/>
              <a:t> countries </a:t>
            </a:r>
            <a:r>
              <a:rPr lang="fr-BE" sz="3200" dirty="0" err="1" smtClean="0"/>
              <a:t>still</a:t>
            </a:r>
            <a:r>
              <a:rPr lang="fr-BE" sz="3200" dirty="0" smtClean="0"/>
              <a:t> to </a:t>
            </a:r>
            <a:r>
              <a:rPr lang="fr-BE" sz="3200" dirty="0" err="1" smtClean="0"/>
              <a:t>participate</a:t>
            </a:r>
            <a:r>
              <a:rPr lang="fr-BE" sz="3200" dirty="0" smtClean="0"/>
              <a:t> in CBHE</a:t>
            </a:r>
          </a:p>
          <a:p>
            <a:pPr marL="0" indent="0">
              <a:buNone/>
            </a:pPr>
            <a:endParaRPr lang="fr-BE" sz="3200" dirty="0" smtClean="0"/>
          </a:p>
          <a:p>
            <a:r>
              <a:rPr lang="fr-BE" sz="3200" dirty="0" err="1" smtClean="0"/>
              <a:t>Ensure</a:t>
            </a:r>
            <a:r>
              <a:rPr lang="fr-BE" sz="3200" dirty="0"/>
              <a:t> </a:t>
            </a:r>
            <a:r>
              <a:rPr lang="fr-BE" sz="3200" dirty="0" smtClean="0"/>
              <a:t>participation for Pacific and Caribbean</a:t>
            </a:r>
          </a:p>
          <a:p>
            <a:pPr marL="0" indent="0">
              <a:buNone/>
            </a:pPr>
            <a:endParaRPr lang="fr-BE" sz="3200" dirty="0" smtClean="0"/>
          </a:p>
          <a:p>
            <a:r>
              <a:rPr lang="fr-BE" sz="3200" dirty="0" smtClean="0"/>
              <a:t>Focus on LDC countries in Asia and LA </a:t>
            </a:r>
          </a:p>
          <a:p>
            <a:pPr marL="0" indent="0">
              <a:buNone/>
            </a:pPr>
            <a:endParaRPr lang="fr-BE" sz="3200" dirty="0" smtClean="0"/>
          </a:p>
          <a:p>
            <a:r>
              <a:rPr lang="fr-BE" sz="3200" dirty="0" err="1" smtClean="0"/>
              <a:t>Feasibility</a:t>
            </a:r>
            <a:r>
              <a:rPr lang="fr-BE" sz="3200" dirty="0" smtClean="0"/>
              <a:t> of CBHE </a:t>
            </a:r>
            <a:r>
              <a:rPr lang="fr-BE" sz="3200" dirty="0" err="1" smtClean="0"/>
              <a:t>projects</a:t>
            </a:r>
            <a:r>
              <a:rPr lang="fr-BE" sz="3200" dirty="0" smtClean="0"/>
              <a:t> in countries </a:t>
            </a:r>
            <a:r>
              <a:rPr lang="fr-BE" sz="3200" dirty="0" err="1" smtClean="0"/>
              <a:t>with</a:t>
            </a:r>
            <a:r>
              <a:rPr lang="fr-BE" sz="3200" dirty="0" smtClean="0"/>
              <a:t> complexe </a:t>
            </a:r>
            <a:r>
              <a:rPr lang="fr-BE" sz="3200" dirty="0" err="1" smtClean="0"/>
              <a:t>political</a:t>
            </a:r>
            <a:r>
              <a:rPr lang="fr-BE" sz="3200" dirty="0" smtClean="0"/>
              <a:t> situation </a:t>
            </a:r>
          </a:p>
          <a:p>
            <a:pPr marL="0" indent="0">
              <a:buNone/>
            </a:pPr>
            <a:endParaRPr lang="fr-BE" sz="3200" dirty="0" smtClean="0"/>
          </a:p>
          <a:p>
            <a:r>
              <a:rPr lang="fr-BE" sz="3200" dirty="0" err="1" smtClean="0"/>
              <a:t>Overarching</a:t>
            </a:r>
            <a:r>
              <a:rPr lang="fr-BE" sz="3200" dirty="0" smtClean="0"/>
              <a:t> </a:t>
            </a:r>
            <a:r>
              <a:rPr lang="fr-BE" sz="3200" dirty="0" err="1" smtClean="0"/>
              <a:t>priorities</a:t>
            </a:r>
            <a:r>
              <a:rPr lang="fr-BE" sz="3200" dirty="0" smtClean="0"/>
              <a:t> to </a:t>
            </a:r>
            <a:r>
              <a:rPr lang="fr-BE" sz="3200" dirty="0" err="1" smtClean="0"/>
              <a:t>cover</a:t>
            </a:r>
            <a:r>
              <a:rPr lang="fr-BE" sz="3200" dirty="0" smtClean="0"/>
              <a:t> in </a:t>
            </a:r>
            <a:r>
              <a:rPr lang="fr-BE" sz="3200" dirty="0" err="1" smtClean="0"/>
              <a:t>particular</a:t>
            </a:r>
            <a:r>
              <a:rPr lang="fr-BE" sz="3200" dirty="0" smtClean="0"/>
              <a:t>: </a:t>
            </a:r>
            <a:r>
              <a:rPr lang="en-US" sz="3200" dirty="0"/>
              <a:t>Governance, peace, security and human development and Migration and </a:t>
            </a:r>
            <a:r>
              <a:rPr lang="en-US" sz="3200" dirty="0" smtClean="0"/>
              <a:t>Mobility</a:t>
            </a:r>
          </a:p>
          <a:p>
            <a:pPr marL="0" indent="0">
              <a:buNone/>
            </a:pPr>
            <a:endParaRPr lang="en-IE" sz="3200" dirty="0"/>
          </a:p>
          <a:p>
            <a:r>
              <a:rPr lang="fr-BE" sz="3200" dirty="0" err="1" smtClean="0"/>
              <a:t>Enlarge</a:t>
            </a:r>
            <a:r>
              <a:rPr lang="fr-BE" sz="3200" dirty="0" smtClean="0"/>
              <a:t> the range of </a:t>
            </a:r>
            <a:r>
              <a:rPr lang="fr-BE" sz="3200" dirty="0" err="1" smtClean="0"/>
              <a:t>themes</a:t>
            </a:r>
            <a:r>
              <a:rPr lang="fr-BE" sz="3200" dirty="0" smtClean="0"/>
              <a:t> – ex: </a:t>
            </a:r>
            <a:r>
              <a:rPr lang="fr-BE" sz="3200" dirty="0" err="1"/>
              <a:t>humanities</a:t>
            </a:r>
            <a:r>
              <a:rPr lang="fr-BE" sz="3200" dirty="0"/>
              <a:t> </a:t>
            </a: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BE" dirty="0" smtClean="0"/>
              <a:t>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22997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Points to consider when writing a proposal in HE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15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389" y="665018"/>
            <a:ext cx="8596668" cy="1320800"/>
          </a:xfrm>
        </p:spPr>
        <p:txBody>
          <a:bodyPr/>
          <a:lstStyle/>
          <a:p>
            <a:r>
              <a:rPr lang="fr-BE" sz="3200" b="1" dirty="0" err="1">
                <a:solidFill>
                  <a:srgbClr val="024B9C"/>
                </a:solidFill>
              </a:rPr>
              <a:t>What</a:t>
            </a:r>
            <a:r>
              <a:rPr lang="fr-BE" sz="3200" b="1" dirty="0">
                <a:solidFill>
                  <a:srgbClr val="024B9C"/>
                </a:solidFill>
              </a:rPr>
              <a:t> </a:t>
            </a:r>
            <a:r>
              <a:rPr lang="fr-BE" sz="3200" b="1" dirty="0" err="1">
                <a:solidFill>
                  <a:srgbClr val="024B9C"/>
                </a:solidFill>
              </a:rPr>
              <a:t>is</a:t>
            </a:r>
            <a:r>
              <a:rPr lang="fr-BE" sz="3200" b="1" dirty="0">
                <a:solidFill>
                  <a:srgbClr val="024B9C"/>
                </a:solidFill>
              </a:rPr>
              <a:t> a </a:t>
            </a:r>
            <a:r>
              <a:rPr lang="fr-BE" sz="3200" b="1" dirty="0" err="1">
                <a:solidFill>
                  <a:srgbClr val="024B9C"/>
                </a:solidFill>
              </a:rPr>
              <a:t>succesful</a:t>
            </a:r>
            <a:r>
              <a:rPr lang="fr-BE" sz="3200" b="1" dirty="0">
                <a:solidFill>
                  <a:srgbClr val="024B9C"/>
                </a:solidFill>
              </a:rPr>
              <a:t> application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88BF0-3387-40F0-BFED-6AFBC6D8CEA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77335" y="1767840"/>
            <a:ext cx="93505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It </a:t>
            </a:r>
            <a:r>
              <a:rPr lang="fr-BE" sz="2000" dirty="0" err="1"/>
              <a:t>is</a:t>
            </a:r>
            <a:r>
              <a:rPr lang="fr-BE" sz="2000" dirty="0"/>
              <a:t> not </a:t>
            </a:r>
            <a:r>
              <a:rPr lang="fr-BE" sz="2000" dirty="0" err="1"/>
              <a:t>just</a:t>
            </a:r>
            <a:r>
              <a:rPr lang="fr-BE" sz="2000" dirty="0"/>
              <a:t> </a:t>
            </a:r>
            <a:r>
              <a:rPr lang="fr-BE" sz="2000" b="1" dirty="0" err="1"/>
              <a:t>succeeding</a:t>
            </a:r>
            <a:r>
              <a:rPr lang="fr-BE" sz="2000" b="1" dirty="0"/>
              <a:t> in </a:t>
            </a:r>
            <a:r>
              <a:rPr lang="fr-BE" sz="2000" b="1" dirty="0" err="1"/>
              <a:t>being</a:t>
            </a:r>
            <a:r>
              <a:rPr lang="fr-BE" sz="2000" b="1" dirty="0"/>
              <a:t> </a:t>
            </a:r>
            <a:r>
              <a:rPr lang="fr-BE" sz="2000" b="1" dirty="0" err="1"/>
              <a:t>selected</a:t>
            </a:r>
            <a:r>
              <a:rPr lang="fr-BE" sz="2000" b="1" dirty="0"/>
              <a:t>, but in </a:t>
            </a:r>
            <a:r>
              <a:rPr lang="fr-BE" sz="2000" b="1" dirty="0" err="1"/>
              <a:t>delivering</a:t>
            </a:r>
            <a:r>
              <a:rPr lang="fr-BE" sz="2000" b="1" dirty="0"/>
              <a:t> the </a:t>
            </a:r>
            <a:r>
              <a:rPr lang="fr-BE" sz="2000" b="1" dirty="0" err="1"/>
              <a:t>expected</a:t>
            </a:r>
            <a:r>
              <a:rPr lang="fr-BE" sz="2000" b="1" dirty="0"/>
              <a:t> </a:t>
            </a:r>
            <a:r>
              <a:rPr lang="fr-BE" sz="2000" b="1" dirty="0" err="1"/>
              <a:t>results</a:t>
            </a:r>
            <a:endParaRPr lang="fr-BE" sz="2000" b="1" dirty="0"/>
          </a:p>
          <a:p>
            <a:endParaRPr lang="fr-BE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BE" sz="2000" dirty="0" err="1"/>
              <a:t>leading</a:t>
            </a:r>
            <a:r>
              <a:rPr lang="fr-BE" sz="2000" dirty="0"/>
              <a:t> to an effective </a:t>
            </a:r>
            <a:r>
              <a:rPr lang="fr-BE" sz="2000" dirty="0" err="1"/>
              <a:t>implementation</a:t>
            </a:r>
            <a:endParaRPr lang="fr-BE" sz="2000" dirty="0"/>
          </a:p>
          <a:p>
            <a:endParaRPr lang="fr-BE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BE" sz="2000" dirty="0" err="1"/>
              <a:t>producing</a:t>
            </a:r>
            <a:r>
              <a:rPr lang="fr-BE" sz="2000" dirty="0"/>
              <a:t> the </a:t>
            </a:r>
            <a:r>
              <a:rPr lang="fr-BE" sz="2000" dirty="0" err="1"/>
              <a:t>expected</a:t>
            </a:r>
            <a:r>
              <a:rPr lang="fr-BE" sz="2000" dirty="0"/>
              <a:t> changes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BE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BE" sz="2000" dirty="0" err="1"/>
              <a:t>keeping</a:t>
            </a:r>
            <a:r>
              <a:rPr lang="fr-BE" sz="2000" dirty="0"/>
              <a:t> the </a:t>
            </a:r>
            <a:r>
              <a:rPr lang="fr-BE" sz="2000" dirty="0" err="1"/>
              <a:t>results</a:t>
            </a:r>
            <a:r>
              <a:rPr lang="fr-BE" sz="2000" dirty="0"/>
              <a:t> alive </a:t>
            </a:r>
            <a:r>
              <a:rPr lang="fr-BE" sz="2000" dirty="0" err="1"/>
              <a:t>after</a:t>
            </a:r>
            <a:r>
              <a:rPr lang="fr-BE" sz="2000" dirty="0"/>
              <a:t> the </a:t>
            </a:r>
            <a:r>
              <a:rPr lang="fr-BE" sz="2000" dirty="0" err="1"/>
              <a:t>funding</a:t>
            </a:r>
            <a:r>
              <a:rPr lang="fr-BE" sz="2000" dirty="0"/>
              <a:t> </a:t>
            </a:r>
            <a:r>
              <a:rPr lang="fr-BE" sz="2000" dirty="0" err="1"/>
              <a:t>period</a:t>
            </a:r>
            <a:endParaRPr lang="fr-BE" sz="2000" dirty="0"/>
          </a:p>
          <a:p>
            <a:endParaRPr lang="fr-BE" sz="2000" dirty="0"/>
          </a:p>
          <a:p>
            <a:r>
              <a:rPr lang="fr-BE" sz="2000" dirty="0" err="1"/>
              <a:t>Smooth</a:t>
            </a:r>
            <a:r>
              <a:rPr lang="fr-BE" sz="2000" dirty="0"/>
              <a:t> </a:t>
            </a:r>
            <a:r>
              <a:rPr lang="fr-BE" sz="2000" dirty="0" err="1"/>
              <a:t>implementation</a:t>
            </a:r>
            <a:r>
              <a:rPr lang="fr-BE" sz="2000" dirty="0"/>
              <a:t> </a:t>
            </a:r>
            <a:r>
              <a:rPr lang="fr-BE" sz="2000" dirty="0" err="1"/>
              <a:t>highly</a:t>
            </a:r>
            <a:r>
              <a:rPr lang="fr-BE" sz="2000" dirty="0"/>
              <a:t> </a:t>
            </a:r>
            <a:r>
              <a:rPr lang="fr-BE" sz="2000" dirty="0" err="1"/>
              <a:t>depends</a:t>
            </a:r>
            <a:r>
              <a:rPr lang="fr-BE" sz="2000" dirty="0"/>
              <a:t> on the </a:t>
            </a:r>
            <a:r>
              <a:rPr lang="fr-BE" sz="2000" dirty="0" err="1"/>
              <a:t>amount</a:t>
            </a:r>
            <a:r>
              <a:rPr lang="fr-BE" sz="2000" dirty="0"/>
              <a:t> of time </a:t>
            </a:r>
            <a:r>
              <a:rPr lang="fr-BE" sz="2000" dirty="0" err="1"/>
              <a:t>you</a:t>
            </a:r>
            <a:r>
              <a:rPr lang="fr-BE" sz="2000" dirty="0"/>
              <a:t> </a:t>
            </a:r>
            <a:r>
              <a:rPr lang="fr-BE" sz="2000" dirty="0" err="1"/>
              <a:t>invest</a:t>
            </a:r>
            <a:r>
              <a:rPr lang="fr-BE" sz="2000" dirty="0"/>
              <a:t> in the </a:t>
            </a:r>
            <a:r>
              <a:rPr lang="fr-BE" sz="2000" dirty="0" err="1"/>
              <a:t>preparation</a:t>
            </a:r>
            <a:r>
              <a:rPr lang="fr-BE" sz="2000" dirty="0"/>
              <a:t>, as at </a:t>
            </a:r>
            <a:r>
              <a:rPr lang="fr-BE" sz="2000" dirty="0" err="1"/>
              <a:t>this</a:t>
            </a:r>
            <a:r>
              <a:rPr lang="fr-BE" sz="2000" dirty="0"/>
              <a:t> stage </a:t>
            </a:r>
            <a:r>
              <a:rPr lang="fr-BE" sz="2000" dirty="0" err="1"/>
              <a:t>you</a:t>
            </a:r>
            <a:r>
              <a:rPr lang="fr-BE" sz="2000" dirty="0"/>
              <a:t> are able to wipe out </a:t>
            </a:r>
            <a:r>
              <a:rPr lang="fr-BE" sz="2000" dirty="0" err="1"/>
              <a:t>many</a:t>
            </a:r>
            <a:r>
              <a:rPr lang="fr-BE" sz="2000" dirty="0"/>
              <a:t> </a:t>
            </a:r>
            <a:r>
              <a:rPr lang="fr-BE" sz="2000" dirty="0" err="1"/>
              <a:t>potential</a:t>
            </a:r>
            <a:r>
              <a:rPr lang="fr-BE" sz="2000" dirty="0"/>
              <a:t> obstacles</a:t>
            </a:r>
          </a:p>
          <a:p>
            <a:endParaRPr lang="fr-BE" sz="2000" dirty="0">
              <a:solidFill>
                <a:srgbClr val="336699"/>
              </a:solidFill>
            </a:endParaRPr>
          </a:p>
          <a:p>
            <a:endParaRPr lang="en-US" sz="2000" dirty="0" smtClean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4314" y="492018"/>
            <a:ext cx="8721900" cy="771174"/>
          </a:xfrm>
        </p:spPr>
        <p:txBody>
          <a:bodyPr>
            <a:normAutofit/>
          </a:bodyPr>
          <a:lstStyle/>
          <a:p>
            <a:pPr algn="ctr"/>
            <a:r>
              <a:rPr lang="fr-BE" sz="3200" b="1" dirty="0" smtClean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3200" b="1" dirty="0">
              <a:solidFill>
                <a:srgbClr val="024B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0" y="6492875"/>
            <a:ext cx="476655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spcBef>
                <a:spcPct val="50000"/>
              </a:spcBef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1pPr>
            <a:lvl2pPr marL="742950" indent="-285750" algn="l" defTabSz="914400" rtl="0" eaLnBrk="0" latinLnBrk="0" hangingPunct="0">
              <a:spcBef>
                <a:spcPct val="50000"/>
              </a:spcBef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2pPr>
            <a:lvl3pPr marL="1143000" indent="-228600" algn="l" defTabSz="914400" rtl="0" eaLnBrk="0" latinLnBrk="0" hangingPunct="0">
              <a:spcBef>
                <a:spcPct val="50000"/>
              </a:spcBef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3pPr>
            <a:lvl4pPr marL="1600200" indent="-228600" algn="l" defTabSz="914400" rtl="0" eaLnBrk="0" latinLnBrk="0" hangingPunct="0">
              <a:spcBef>
                <a:spcPct val="50000"/>
              </a:spcBef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4pPr>
            <a:lvl5pPr marL="2057400" indent="-228600" algn="l" defTabSz="914400" rtl="0" eaLnBrk="0" latinLnBrk="0" hangingPunct="0">
              <a:spcBef>
                <a:spcPct val="50000"/>
              </a:spcBef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F8ED8-355B-40BC-9CD7-19BA32362F6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sym typeface="Webdings" pitchFamily="18" charset="2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  <a:sym typeface="Webdings" pitchFamily="18" charset="2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854314" y="1402838"/>
            <a:ext cx="9147525" cy="5092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4A02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20939"/>
              </p:ext>
            </p:extLst>
          </p:nvPr>
        </p:nvGraphicFramePr>
        <p:xfrm>
          <a:off x="1178229" y="1546685"/>
          <a:ext cx="8397985" cy="3938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1049">
                  <a:extLst>
                    <a:ext uri="{9D8B030D-6E8A-4147-A177-3AD203B41FA5}">
                      <a16:colId xmlns:a16="http://schemas.microsoft.com/office/drawing/2014/main" val="3501617473"/>
                    </a:ext>
                  </a:extLst>
                </a:gridCol>
                <a:gridCol w="6916936">
                  <a:extLst>
                    <a:ext uri="{9D8B030D-6E8A-4147-A177-3AD203B41FA5}">
                      <a16:colId xmlns:a16="http://schemas.microsoft.com/office/drawing/2014/main" val="1817597967"/>
                    </a:ext>
                  </a:extLst>
                </a:gridCol>
              </a:tblGrid>
              <a:tr h="158085">
                <a:tc>
                  <a:txBody>
                    <a:bodyPr/>
                    <a:lstStyle/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fr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5975396"/>
                  </a:ext>
                </a:extLst>
              </a:tr>
              <a:tr h="896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E" sz="1100" dirty="0" smtClean="0">
                          <a:effectLst/>
                        </a:rPr>
                        <a:t>10:00-10:30</a:t>
                      </a:r>
                      <a:endParaRPr lang="fr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56460" algn="l"/>
                        </a:tabLst>
                      </a:pPr>
                      <a:endParaRPr lang="en-GB" sz="1300" dirty="0" smtClean="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156460" algn="l"/>
                        </a:tabLst>
                      </a:pPr>
                      <a:r>
                        <a:rPr lang="en-GB" sz="1300" dirty="0" smtClean="0">
                          <a:effectLst/>
                        </a:rPr>
                        <a:t>Capacity </a:t>
                      </a:r>
                      <a:r>
                        <a:rPr lang="en-GB" sz="1300" dirty="0">
                          <a:effectLst/>
                        </a:rPr>
                        <a:t>Building in the field of </a:t>
                      </a:r>
                      <a:r>
                        <a:rPr lang="en-GB" sz="1300" dirty="0" smtClean="0">
                          <a:effectLst/>
                        </a:rPr>
                        <a:t>Higher </a:t>
                      </a:r>
                      <a:r>
                        <a:rPr lang="en-GB" sz="1300" dirty="0">
                          <a:effectLst/>
                        </a:rPr>
                        <a:t>E</a:t>
                      </a:r>
                      <a:r>
                        <a:rPr lang="en-GB" sz="1300" dirty="0" smtClean="0">
                          <a:effectLst/>
                        </a:rPr>
                        <a:t>ducation</a:t>
                      </a:r>
                      <a:r>
                        <a:rPr lang="en-GB" sz="1300" dirty="0">
                          <a:effectLst/>
                        </a:rPr>
                        <a:t>: what is new? </a:t>
                      </a:r>
                      <a:endParaRPr lang="fr-BE" sz="1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5897080"/>
                  </a:ext>
                </a:extLst>
              </a:tr>
              <a:tr h="1225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E" sz="1100" dirty="0" smtClean="0">
                          <a:effectLst/>
                        </a:rPr>
                        <a:t>10:30-11:15</a:t>
                      </a:r>
                      <a:endParaRPr lang="fr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How to prepare a competitive project proposal? </a:t>
                      </a:r>
                      <a:endParaRPr lang="fr-BE" sz="12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300" dirty="0">
                          <a:effectLst/>
                        </a:rPr>
                        <a:t>Award criteria </a:t>
                      </a:r>
                      <a:endParaRPr lang="fr-BE" sz="12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BE" sz="1300" dirty="0" smtClean="0">
                          <a:effectLst/>
                        </a:rPr>
                        <a:t>Tips and </a:t>
                      </a:r>
                      <a:r>
                        <a:rPr lang="fr-BE" sz="1300" dirty="0" err="1" smtClean="0">
                          <a:effectLst/>
                        </a:rPr>
                        <a:t>lessons</a:t>
                      </a:r>
                      <a:r>
                        <a:rPr lang="fr-BE" sz="1300" dirty="0" smtClean="0">
                          <a:effectLst/>
                        </a:rPr>
                        <a:t> </a:t>
                      </a:r>
                      <a:r>
                        <a:rPr lang="fr-BE" sz="1300" dirty="0" err="1" smtClean="0">
                          <a:effectLst/>
                        </a:rPr>
                        <a:t>learnt</a:t>
                      </a:r>
                      <a:endParaRPr lang="fr-BE" sz="1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8656876"/>
                  </a:ext>
                </a:extLst>
              </a:tr>
              <a:tr h="737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E" sz="1100" smtClean="0">
                          <a:effectLst/>
                        </a:rPr>
                        <a:t>11:15-11:45</a:t>
                      </a:r>
                      <a:endParaRPr lang="fr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300" dirty="0" err="1" smtClean="0">
                          <a:effectLst/>
                          <a:latin typeface="+mn-lt"/>
                          <a:ea typeface="+mn-ea"/>
                        </a:rPr>
                        <a:t>Financing</a:t>
                      </a:r>
                      <a:r>
                        <a:rPr lang="fr-BE" sz="1300" baseline="0" dirty="0" smtClean="0">
                          <a:effectLst/>
                          <a:latin typeface="+mn-lt"/>
                          <a:ea typeface="+mn-ea"/>
                        </a:rPr>
                        <a:t> and </a:t>
                      </a:r>
                      <a:r>
                        <a:rPr lang="fr-BE" sz="1300" baseline="0" dirty="0" err="1" smtClean="0">
                          <a:effectLst/>
                          <a:latin typeface="+mn-lt"/>
                          <a:ea typeface="+mn-ea"/>
                        </a:rPr>
                        <a:t>submission</a:t>
                      </a:r>
                      <a:endParaRPr lang="fr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7536746"/>
                  </a:ext>
                </a:extLst>
              </a:tr>
              <a:tr h="910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E" sz="1100" dirty="0">
                          <a:effectLst/>
                        </a:rPr>
                        <a:t>11:45-12:30</a:t>
                      </a:r>
                      <a:endParaRPr lang="fr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fr-BE" sz="1200" dirty="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</a:rPr>
                        <a:t>Questions </a:t>
                      </a:r>
                      <a:r>
                        <a:rPr lang="en-GB" sz="1300" dirty="0">
                          <a:effectLst/>
                        </a:rPr>
                        <a:t>and answers</a:t>
                      </a:r>
                      <a:endParaRPr lang="fr-BE" sz="1200" dirty="0">
                        <a:effectLst/>
                      </a:endParaRPr>
                    </a:p>
                    <a:p>
                      <a:pPr marL="457200" marR="21590" algn="just"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fr-B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136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684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4092" y="1115031"/>
            <a:ext cx="91630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0" hangingPunct="0">
              <a:spcBef>
                <a:spcPts val="1200"/>
              </a:spcBef>
            </a:pPr>
            <a:endParaRPr lang="fr-BE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328B6-BBD3-46EA-AB11-28759538BF20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78012" y="821414"/>
            <a:ext cx="86717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20000"/>
              </a:spcBef>
            </a:pPr>
            <a:r>
              <a:rPr lang="en-GB" sz="3200" b="1" dirty="0">
                <a:solidFill>
                  <a:srgbClr val="024B9C"/>
                </a:solidFill>
                <a:latin typeface="+mj-lt"/>
                <a:ea typeface="+mj-ea"/>
                <a:cs typeface="+mj-cs"/>
              </a:rPr>
              <a:t>A COMPETITIVE APPLICATION</a:t>
            </a:r>
            <a:r>
              <a:rPr lang="en-GB" sz="2800" b="1" kern="0" dirty="0">
                <a:solidFill>
                  <a:schemeClr val="accent2">
                    <a:lumMod val="75000"/>
                  </a:schemeClr>
                </a:solidFill>
                <a:latin typeface="Verdana"/>
              </a:rPr>
              <a:t>…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endParaRPr lang="en-GB" sz="2000" kern="0" dirty="0">
              <a:solidFill>
                <a:srgbClr val="336699"/>
              </a:solidFill>
              <a:latin typeface="Verdana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GB" sz="2000" kern="0" dirty="0">
                <a:latin typeface="Verdana"/>
              </a:rPr>
              <a:t>Demonstrates that the </a:t>
            </a:r>
            <a:r>
              <a:rPr lang="en-GB" sz="2000" b="1" kern="0" dirty="0">
                <a:latin typeface="Verdana"/>
              </a:rPr>
              <a:t>combination of all its elements </a:t>
            </a:r>
            <a:r>
              <a:rPr lang="en-GB" sz="2000" kern="0" dirty="0">
                <a:latin typeface="Verdana"/>
              </a:rPr>
              <a:t>will produce </a:t>
            </a:r>
            <a:r>
              <a:rPr lang="en-GB" sz="2000" b="1" kern="0" dirty="0">
                <a:latin typeface="Verdana"/>
              </a:rPr>
              <a:t>concrete and sustainable results </a:t>
            </a:r>
            <a:r>
              <a:rPr lang="en-GB" sz="2000" kern="0" dirty="0">
                <a:latin typeface="Verdana"/>
              </a:rPr>
              <a:t>for the benefit of all the parties </a:t>
            </a:r>
            <a:r>
              <a:rPr lang="en-GB" sz="2000" kern="0" dirty="0" smtClean="0">
                <a:latin typeface="Verdana"/>
              </a:rPr>
              <a:t>concerned and in particular for third countries partners</a:t>
            </a:r>
            <a:endParaRPr lang="en-GB" sz="2000" kern="0" dirty="0">
              <a:latin typeface="Verdana"/>
            </a:endParaRPr>
          </a:p>
          <a:p>
            <a:pPr lvl="0" algn="just" eaLnBrk="0" hangingPunct="0">
              <a:spcBef>
                <a:spcPct val="20000"/>
              </a:spcBef>
            </a:pPr>
            <a:endParaRPr lang="en-GB" sz="2000" kern="0" dirty="0">
              <a:latin typeface="Verdana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GB" sz="2000" kern="0" dirty="0">
                <a:latin typeface="Verdana"/>
              </a:rPr>
              <a:t>has been </a:t>
            </a:r>
            <a:r>
              <a:rPr lang="en-GB" sz="2000" b="1" kern="0" dirty="0">
                <a:latin typeface="Verdana"/>
              </a:rPr>
              <a:t>prepared and agreed jointly </a:t>
            </a:r>
            <a:r>
              <a:rPr lang="en-GB" sz="2000" kern="0" dirty="0">
                <a:latin typeface="Verdana"/>
              </a:rPr>
              <a:t>by all </a:t>
            </a:r>
            <a:r>
              <a:rPr lang="en-GB" sz="2000" b="1" kern="0" dirty="0">
                <a:latin typeface="Verdana"/>
              </a:rPr>
              <a:t>consortium partners</a:t>
            </a:r>
          </a:p>
          <a:p>
            <a:pPr lvl="0" algn="just" eaLnBrk="0" hangingPunct="0">
              <a:spcBef>
                <a:spcPct val="20000"/>
              </a:spcBef>
            </a:pPr>
            <a:endParaRPr lang="en-GB" sz="2000" b="1" kern="0" dirty="0">
              <a:latin typeface="Verdana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GB" sz="2000" kern="0" dirty="0">
                <a:latin typeface="Verdana"/>
              </a:rPr>
              <a:t>has received the </a:t>
            </a:r>
            <a:r>
              <a:rPr lang="en-GB" sz="2000" b="1" kern="0" dirty="0">
                <a:latin typeface="Verdana"/>
              </a:rPr>
              <a:t>full institutional commitment </a:t>
            </a:r>
            <a:r>
              <a:rPr lang="en-GB" sz="2000" kern="0" dirty="0">
                <a:latin typeface="Verdana"/>
              </a:rPr>
              <a:t>and support of </a:t>
            </a:r>
            <a:r>
              <a:rPr lang="en-GB" sz="2000" b="1" kern="0" dirty="0">
                <a:latin typeface="Verdana"/>
              </a:rPr>
              <a:t>all consortium partners</a:t>
            </a:r>
          </a:p>
          <a:p>
            <a:pPr lvl="0" algn="just" eaLnBrk="0" hangingPunct="0">
              <a:spcBef>
                <a:spcPct val="20000"/>
              </a:spcBef>
            </a:pPr>
            <a:endParaRPr lang="en-GB" sz="2000" kern="0" dirty="0">
              <a:latin typeface="Verdana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GB" sz="2000" kern="0" dirty="0">
                <a:latin typeface="Verdana"/>
              </a:rPr>
              <a:t>is </a:t>
            </a:r>
            <a:r>
              <a:rPr lang="en-GB" sz="2000" b="1" kern="0" dirty="0">
                <a:latin typeface="Verdana"/>
              </a:rPr>
              <a:t>ready to start </a:t>
            </a:r>
            <a:r>
              <a:rPr lang="en-GB" sz="2000" kern="0" dirty="0">
                <a:latin typeface="Verdana"/>
              </a:rPr>
              <a:t>immediately after the selection decision</a:t>
            </a:r>
          </a:p>
        </p:txBody>
      </p:sp>
    </p:spTree>
    <p:extLst>
      <p:ext uri="{BB962C8B-B14F-4D97-AF65-F5344CB8AC3E}">
        <p14:creationId xmlns:p14="http://schemas.microsoft.com/office/powerpoint/2010/main" val="98521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 </a:t>
            </a:r>
            <a:r>
              <a:rPr lang="en-US" b="1" dirty="0">
                <a:solidFill>
                  <a:srgbClr val="024B9C"/>
                </a:solidFill>
              </a:rPr>
              <a:t>Ask and answer the following questions </a:t>
            </a:r>
            <a:r>
              <a:rPr lang="en-US" dirty="0"/>
              <a:t/>
            </a:r>
            <a:br>
              <a:rPr lang="en-US" dirty="0"/>
            </a:b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proposal of interest? </a:t>
            </a:r>
          </a:p>
          <a:p>
            <a:pPr marL="0" indent="0">
              <a:buNone/>
            </a:pPr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exactly is your idea? </a:t>
            </a:r>
          </a:p>
          <a:p>
            <a:pPr marL="0" indent="0">
              <a:buNone/>
            </a:pPr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do the work (are you credible)? </a:t>
            </a:r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you do it? </a:t>
            </a:r>
          </a:p>
          <a:p>
            <a:endParaRPr lang="fr-BE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22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24B9C"/>
                </a:solidFill>
              </a:rPr>
              <a:t>What </a:t>
            </a:r>
            <a:r>
              <a:rPr lang="en-US" sz="3200" b="1" dirty="0" smtClean="0">
                <a:solidFill>
                  <a:srgbClr val="024B9C"/>
                </a:solidFill>
              </a:rPr>
              <a:t>are we looking for ?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923636" y="2428711"/>
            <a:ext cx="82850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Simple / ambitious proposals that correspond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to the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needs of third countries not associated to the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Programme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and regional priorities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Results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that make a difference on several levels: impact 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Coherence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and effectiveness of the work plan executed by a competent team </a:t>
            </a:r>
          </a:p>
        </p:txBody>
      </p:sp>
    </p:spTree>
    <p:extLst>
      <p:ext uri="{BB962C8B-B14F-4D97-AF65-F5344CB8AC3E}">
        <p14:creationId xmlns:p14="http://schemas.microsoft.com/office/powerpoint/2010/main" val="211027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24B9C"/>
                </a:solidFill>
              </a:rPr>
              <a:t>How to write and plan your application </a:t>
            </a:r>
            <a:endParaRPr lang="fr-BE" sz="3200" b="1" dirty="0">
              <a:solidFill>
                <a:srgbClr val="024B9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334" y="1930400"/>
            <a:ext cx="834967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</a:t>
            </a:r>
            <a:r>
              <a:rPr lang="fr-B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</a:t>
            </a:r>
            <a:r>
              <a:rPr lang="fr-B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BE" sz="2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the call text thoroughly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the context of the call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 your idea with your colleagues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</a:t>
            </a:r>
            <a:r>
              <a:rPr lang="fr-B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fr-B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2946566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    </a:t>
            </a:r>
            <a:r>
              <a:rPr lang="fr-BE" sz="3200" b="1" dirty="0">
                <a:solidFill>
                  <a:srgbClr val="024B9C"/>
                </a:solidFill>
              </a:rPr>
              <a:t>Networking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334" y="1346469"/>
            <a:ext cx="831088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 partners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an impossible arena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lang="fr-B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fr-B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network </a:t>
            </a:r>
          </a:p>
          <a:p>
            <a:endParaRPr lang="fr-BE" sz="2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Conferences</a:t>
            </a:r>
            <a:r>
              <a:rPr lang="fr-B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fr-BE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</a:t>
            </a:r>
            <a:r>
              <a:rPr lang="fr-B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2800" dirty="0" smtClean="0"/>
              <a:t>the </a:t>
            </a:r>
            <a:r>
              <a:rPr lang="fr-BE" sz="2800" b="1" dirty="0"/>
              <a:t>right </a:t>
            </a:r>
            <a:r>
              <a:rPr lang="fr-BE" sz="2800" b="1" dirty="0" err="1" smtClean="0"/>
              <a:t>partners</a:t>
            </a:r>
            <a:endParaRPr lang="fr-BE" sz="2800" b="1" dirty="0" smtClean="0"/>
          </a:p>
          <a:p>
            <a:pPr>
              <a:buClr>
                <a:srgbClr val="0F5494"/>
              </a:buClr>
              <a:defRPr/>
            </a:pPr>
            <a:r>
              <a:rPr lang="fr-BE" sz="2800" b="1" dirty="0" smtClean="0"/>
              <a:t> </a:t>
            </a:r>
          </a:p>
          <a:p>
            <a:pPr marL="457200" indent="-457200"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fr-BE" sz="2800" dirty="0" err="1" smtClean="0"/>
              <a:t>Consult</a:t>
            </a:r>
            <a:r>
              <a:rPr lang="fr-BE" sz="2800" dirty="0" smtClean="0"/>
              <a:t> </a:t>
            </a:r>
            <a:r>
              <a:rPr lang="fr-BE" sz="2800" dirty="0"/>
              <a:t>the </a:t>
            </a:r>
            <a:r>
              <a:rPr lang="fr-BE" sz="2800" b="1" dirty="0"/>
              <a:t>Erasmus+ National </a:t>
            </a:r>
            <a:r>
              <a:rPr lang="fr-BE" sz="2800" b="1" dirty="0" err="1"/>
              <a:t>Agencies</a:t>
            </a:r>
            <a:r>
              <a:rPr lang="fr-BE" sz="2800" dirty="0"/>
              <a:t>, the </a:t>
            </a:r>
            <a:r>
              <a:rPr lang="fr-BE" sz="2800" b="1" dirty="0"/>
              <a:t>National Erasmus+ </a:t>
            </a:r>
            <a:r>
              <a:rPr lang="fr-BE" sz="2800" b="1" dirty="0" smtClean="0"/>
              <a:t>Offices</a:t>
            </a:r>
            <a:r>
              <a:rPr lang="fr-BE" sz="2800" dirty="0" smtClean="0"/>
              <a:t>, </a:t>
            </a:r>
            <a:r>
              <a:rPr lang="fr-BE" sz="2800" b="1" dirty="0" smtClean="0"/>
              <a:t>N</a:t>
            </a:r>
            <a:r>
              <a:rPr lang="fr-BE" sz="2800" b="1" dirty="0" smtClean="0"/>
              <a:t>ational Erasmus </a:t>
            </a:r>
            <a:r>
              <a:rPr lang="fr-BE" sz="2800" b="1" dirty="0" smtClean="0"/>
              <a:t>focal points</a:t>
            </a:r>
            <a:r>
              <a:rPr lang="fr-BE" sz="2800" dirty="0" smtClean="0"/>
              <a:t> and </a:t>
            </a:r>
            <a:r>
              <a:rPr lang="fr-BE" sz="2800" dirty="0"/>
              <a:t>the </a:t>
            </a:r>
            <a:r>
              <a:rPr lang="fr-BE" sz="2800" b="1" dirty="0"/>
              <a:t>EU </a:t>
            </a:r>
            <a:r>
              <a:rPr lang="fr-BE" sz="2800" b="1" dirty="0" err="1" smtClean="0"/>
              <a:t>Delegations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3239417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 smtClean="0">
                <a:solidFill>
                  <a:srgbClr val="024B9C"/>
                </a:solidFill>
              </a:rPr>
              <a:t>	</a:t>
            </a:r>
            <a:r>
              <a:rPr lang="fr-BE" sz="3200" b="1" dirty="0" err="1" smtClean="0">
                <a:solidFill>
                  <a:srgbClr val="024B9C"/>
                </a:solidFill>
              </a:rPr>
              <a:t>Terminology</a:t>
            </a:r>
            <a:r>
              <a:rPr lang="fr-BE" sz="3200" b="1" dirty="0" smtClean="0">
                <a:solidFill>
                  <a:srgbClr val="024B9C"/>
                </a:solidFill>
              </a:rPr>
              <a:t> </a:t>
            </a:r>
            <a:endParaRPr lang="fr-BE" sz="3200" b="1" dirty="0">
              <a:solidFill>
                <a:srgbClr val="024B9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838" y="1750703"/>
            <a:ext cx="8525164" cy="496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Objectives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is what you will achieve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 the project period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Implementation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is how you will do your project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 the project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period</a:t>
            </a:r>
          </a:p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A task </a:t>
            </a:r>
            <a:r>
              <a:rPr lang="en-US" dirty="0">
                <a:latin typeface="Arial" panose="020B0604020202020204" pitchFamily="34" charset="0"/>
              </a:rPr>
              <a:t>refers to any work that has a definite outcome associated with </a:t>
            </a:r>
            <a:r>
              <a:rPr lang="en-US" dirty="0" smtClean="0">
                <a:latin typeface="Arial" panose="020B0604020202020204" pitchFamily="34" charset="0"/>
              </a:rPr>
              <a:t>it </a:t>
            </a:r>
          </a:p>
          <a:p>
            <a:endParaRPr 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Deliverables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are the products/results of your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project 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/>
              <a:t>A milestone </a:t>
            </a:r>
            <a:r>
              <a:rPr lang="en-US" dirty="0"/>
              <a:t>is </a:t>
            </a:r>
            <a:r>
              <a:rPr lang="en-US" dirty="0" smtClean="0"/>
              <a:t>a significant step in the </a:t>
            </a:r>
            <a:r>
              <a:rPr lang="en-US" dirty="0"/>
              <a:t>successful production of a </a:t>
            </a:r>
            <a:r>
              <a:rPr lang="en-US" dirty="0" smtClean="0"/>
              <a:t>deliverable</a:t>
            </a:r>
            <a:r>
              <a:rPr lang="en-US" dirty="0"/>
              <a:t> 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Impact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is spreading (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dissemination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) and use (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exploitation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) of your results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during and after project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Communication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is everything you do to inform about and get attention to your project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during the project period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64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0356B1"/>
                </a:solidFill>
              </a:rPr>
              <a:t>	</a:t>
            </a:r>
            <a:r>
              <a:rPr lang="en-IE" sz="3200" b="1" dirty="0">
                <a:solidFill>
                  <a:srgbClr val="024B9C"/>
                </a:solidFill>
              </a:rPr>
              <a:t>Innovation</a:t>
            </a:r>
            <a:endParaRPr lang="fr-BE" sz="3200" b="1" dirty="0">
              <a:solidFill>
                <a:srgbClr val="024B9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7740" y="1430574"/>
            <a:ext cx="8395855" cy="376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The successful exploitation of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project results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which when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</a:rPr>
              <a:t>used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produce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</a:rPr>
              <a:t>benefits and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satisfy needs </a:t>
            </a:r>
          </a:p>
          <a:p>
            <a:endParaRPr lang="fr-B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Innovation </a:t>
            </a:r>
            <a:r>
              <a:rPr lang="en-US" sz="2400" dirty="0"/>
              <a:t>potential – how much benefit? 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Innovation </a:t>
            </a:r>
            <a:r>
              <a:rPr lang="en-US" sz="2400" dirty="0"/>
              <a:t>capacity – can your results stimulate further innovation or be used in other areas? 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Innovation </a:t>
            </a:r>
            <a:r>
              <a:rPr lang="en-US" sz="2400" dirty="0"/>
              <a:t>management – what does it take to successfully implement your results? </a:t>
            </a:r>
          </a:p>
        </p:txBody>
      </p:sp>
    </p:spTree>
    <p:extLst>
      <p:ext uri="{BB962C8B-B14F-4D97-AF65-F5344CB8AC3E}">
        <p14:creationId xmlns:p14="http://schemas.microsoft.com/office/powerpoint/2010/main" val="1380375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1729" y="207557"/>
            <a:ext cx="10515600" cy="1050973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chemeClr val="dk1"/>
                </a:solidFill>
              </a:rPr>
              <a:t/>
            </a:r>
            <a:br>
              <a:rPr lang="en-IE" b="1" dirty="0" smtClean="0">
                <a:solidFill>
                  <a:schemeClr val="dk1"/>
                </a:solidFill>
              </a:rPr>
            </a:br>
            <a:r>
              <a:rPr lang="en-IE" b="1" dirty="0">
                <a:solidFill>
                  <a:srgbClr val="0356B1"/>
                </a:solidFill>
              </a:rPr>
              <a:t>Innovation</a:t>
            </a:r>
            <a:r>
              <a:rPr lang="en-GB" b="1" dirty="0">
                <a:solidFill>
                  <a:srgbClr val="0356B1"/>
                </a:solidFill>
              </a:rPr>
              <a:t> in higher education</a:t>
            </a:r>
            <a:r>
              <a:rPr lang="en-GB" b="1" dirty="0">
                <a:solidFill>
                  <a:schemeClr val="dk1"/>
                </a:solidFill>
              </a:rPr>
              <a:t/>
            </a:r>
            <a:br>
              <a:rPr lang="en-GB" b="1" dirty="0">
                <a:solidFill>
                  <a:schemeClr val="dk1"/>
                </a:solidFill>
              </a:rPr>
            </a:br>
            <a:endParaRPr lang="fr-B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1126307"/>
              </p:ext>
            </p:extLst>
          </p:nvPr>
        </p:nvGraphicFramePr>
        <p:xfrm>
          <a:off x="-338667" y="1258530"/>
          <a:ext cx="10024534" cy="528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6584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64039" y="1449421"/>
          <a:ext cx="9155449" cy="4112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54314" y="492018"/>
            <a:ext cx="8721900" cy="771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0356B1"/>
                </a:solidFill>
              </a:rPr>
              <a:t>Award criteria</a:t>
            </a:r>
            <a:endParaRPr lang="en-GB" sz="3200" b="1" dirty="0">
              <a:solidFill>
                <a:srgbClr val="0356B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54312" y="5662853"/>
            <a:ext cx="9165175" cy="53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considered for funding, proposals must score at least 60 points in total and at least half of the maximum points for each award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criterion.</a:t>
            </a:r>
            <a:endParaRPr lang="en-GB" sz="14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54313" y="6151341"/>
            <a:ext cx="9165175" cy="53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case of ex aequo proposals, priority will be given to projects scoring highest under the criterion "Relevance of the project" and then “Sustainability, impact and dissemination of the expected results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GB" sz="14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0" y="6492875"/>
            <a:ext cx="476655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spcBef>
                <a:spcPct val="50000"/>
              </a:spcBef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1pPr>
            <a:lvl2pPr marL="742950" indent="-285750" algn="l" defTabSz="914400" rtl="0" eaLnBrk="0" latinLnBrk="0" hangingPunct="0">
              <a:spcBef>
                <a:spcPct val="50000"/>
              </a:spcBef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2pPr>
            <a:lvl3pPr marL="1143000" indent="-228600" algn="l" defTabSz="914400" rtl="0" eaLnBrk="0" latinLnBrk="0" hangingPunct="0">
              <a:spcBef>
                <a:spcPct val="50000"/>
              </a:spcBef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3pPr>
            <a:lvl4pPr marL="1600200" indent="-228600" algn="l" defTabSz="914400" rtl="0" eaLnBrk="0" latinLnBrk="0" hangingPunct="0">
              <a:spcBef>
                <a:spcPct val="50000"/>
              </a:spcBef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4pPr>
            <a:lvl5pPr marL="2057400" indent="-228600" algn="l" defTabSz="914400" rtl="0" eaLnBrk="0" latinLnBrk="0" hangingPunct="0">
              <a:spcBef>
                <a:spcPct val="50000"/>
              </a:spcBef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fld id="{CBFF8ED8-355B-40BC-9CD7-19BA32362F66}" type="slidenum">
              <a:rPr lang="en-GB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defRPr/>
              </a:pPr>
              <a:t>28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9450" y="757084"/>
            <a:ext cx="8596668" cy="1320800"/>
          </a:xfrm>
        </p:spPr>
        <p:txBody>
          <a:bodyPr/>
          <a:lstStyle/>
          <a:p>
            <a:r>
              <a:rPr lang="fr-BE" b="1" dirty="0" err="1" smtClean="0">
                <a:solidFill>
                  <a:srgbClr val="024B9C"/>
                </a:solidFill>
              </a:rPr>
              <a:t>Award</a:t>
            </a:r>
            <a:r>
              <a:rPr lang="fr-BE" b="1" dirty="0" smtClean="0">
                <a:solidFill>
                  <a:srgbClr val="024B9C"/>
                </a:solidFill>
              </a:rPr>
              <a:t> </a:t>
            </a:r>
            <a:r>
              <a:rPr lang="fr-BE" b="1" dirty="0" err="1" smtClean="0">
                <a:solidFill>
                  <a:srgbClr val="024B9C"/>
                </a:solidFill>
              </a:rPr>
              <a:t>criteria</a:t>
            </a:r>
            <a:endParaRPr lang="en-US" b="1" dirty="0">
              <a:solidFill>
                <a:srgbClr val="024B9C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874694"/>
              </p:ext>
            </p:extLst>
          </p:nvPr>
        </p:nvGraphicFramePr>
        <p:xfrm>
          <a:off x="498764" y="1524603"/>
          <a:ext cx="8965870" cy="4816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50042" y="649964"/>
            <a:ext cx="5989494" cy="767520"/>
            <a:chOff x="427821" y="7311"/>
            <a:chExt cx="5989494" cy="767520"/>
          </a:xfrm>
        </p:grpSpPr>
        <p:sp>
          <p:nvSpPr>
            <p:cNvPr id="9" name="Rounded Rectangle 8"/>
            <p:cNvSpPr/>
            <p:nvPr/>
          </p:nvSpPr>
          <p:spPr>
            <a:xfrm>
              <a:off x="427821" y="7311"/>
              <a:ext cx="5989494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465288" y="44778"/>
              <a:ext cx="5914560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389" tIns="0" rIns="226389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smtClean="0"/>
                <a:t>Relevance of the project 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94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0"/>
            <a:ext cx="9906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BE" dirty="0"/>
          </a:p>
          <a:p>
            <a:endParaRPr lang="fr-BE" dirty="0"/>
          </a:p>
          <a:p>
            <a:endParaRPr lang="en-GB" dirty="0"/>
          </a:p>
        </p:txBody>
      </p:sp>
      <p:pic>
        <p:nvPicPr>
          <p:cNvPr id="27650" name="Picture 2" descr="thou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68" y="361018"/>
            <a:ext cx="8043465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506796" y="2133601"/>
            <a:ext cx="694279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6000" b="1" i="0" dirty="0" err="1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fr-BE" altLang="en-US" sz="6000" b="1" i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BE" altLang="en-US" sz="6000" b="1" i="0" dirty="0" err="1">
                <a:solidFill>
                  <a:schemeClr val="accent2">
                    <a:lumMod val="75000"/>
                  </a:schemeClr>
                </a:solidFill>
              </a:rPr>
              <a:t>should</a:t>
            </a:r>
            <a:r>
              <a:rPr lang="fr-BE" altLang="en-US" sz="6000" b="1" i="0" dirty="0">
                <a:solidFill>
                  <a:schemeClr val="accent2">
                    <a:lumMod val="75000"/>
                  </a:schemeClr>
                </a:solidFill>
              </a:rPr>
              <a:t> I know?</a:t>
            </a:r>
            <a:endParaRPr lang="en-GB" altLang="en-US" sz="6000" b="1" i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B027C-93A6-44E0-ADC4-5AE2A65A436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4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79" y="498762"/>
            <a:ext cx="8596668" cy="1403927"/>
          </a:xfrm>
        </p:spPr>
        <p:txBody>
          <a:bodyPr/>
          <a:lstStyle/>
          <a:p>
            <a:r>
              <a:rPr lang="fr-BE" dirty="0" smtClean="0"/>
              <a:t>   </a:t>
            </a:r>
            <a:r>
              <a:rPr lang="fr-BE" sz="3200" b="1" dirty="0">
                <a:solidFill>
                  <a:srgbClr val="0356B1"/>
                </a:solidFill>
              </a:rPr>
              <a:t>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442" y="1496290"/>
            <a:ext cx="8596668" cy="45997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FF0000"/>
                </a:solidFill>
              </a:rPr>
              <a:t>Set the Stage – Lay Out the Problem </a:t>
            </a:r>
            <a:r>
              <a:rPr lang="en-US" sz="2900" b="1" i="1" dirty="0">
                <a:solidFill>
                  <a:srgbClr val="FF0000"/>
                </a:solidFill>
              </a:rPr>
              <a:t>(</a:t>
            </a:r>
            <a:r>
              <a:rPr lang="en-US" sz="2900" dirty="0">
                <a:solidFill>
                  <a:srgbClr val="FF0000"/>
                </a:solidFill>
              </a:rPr>
              <a:t>“</a:t>
            </a:r>
            <a:r>
              <a:rPr lang="en-US" sz="2900" b="1" i="1" dirty="0">
                <a:solidFill>
                  <a:srgbClr val="FF0000"/>
                </a:solidFill>
              </a:rPr>
              <a:t>Who Cares?</a:t>
            </a:r>
            <a:r>
              <a:rPr lang="en-US" sz="2900" dirty="0">
                <a:solidFill>
                  <a:srgbClr val="FF0000"/>
                </a:solidFill>
              </a:rPr>
              <a:t>”</a:t>
            </a:r>
            <a:r>
              <a:rPr lang="en-US" sz="2900" b="1" i="1" dirty="0">
                <a:solidFill>
                  <a:srgbClr val="FF0000"/>
                </a:solidFill>
              </a:rPr>
              <a:t>) </a:t>
            </a:r>
            <a:endParaRPr lang="en-US" sz="2900" dirty="0">
              <a:solidFill>
                <a:srgbClr val="FF0000"/>
              </a:solidFill>
            </a:endParaRPr>
          </a:p>
          <a:p>
            <a:r>
              <a:rPr lang="en-US" sz="2900" dirty="0" smtClean="0"/>
              <a:t>Get </a:t>
            </a:r>
            <a:r>
              <a:rPr lang="en-US" sz="2900" dirty="0"/>
              <a:t>the reviewer interested at the outset </a:t>
            </a:r>
          </a:p>
          <a:p>
            <a:r>
              <a:rPr lang="en-US" sz="2900" dirty="0" smtClean="0"/>
              <a:t>Identify </a:t>
            </a:r>
            <a:r>
              <a:rPr lang="en-US" sz="2900" dirty="0"/>
              <a:t>the importance—stress the need </a:t>
            </a:r>
            <a:r>
              <a:rPr lang="en-US" sz="2900" dirty="0" smtClean="0"/>
              <a:t>per country and institution in third country</a:t>
            </a:r>
            <a:endParaRPr lang="en-US" sz="2900" dirty="0"/>
          </a:p>
          <a:p>
            <a:r>
              <a:rPr lang="en-US" sz="2900" dirty="0" smtClean="0"/>
              <a:t>Summarize </a:t>
            </a:r>
            <a:r>
              <a:rPr lang="en-US" sz="2900" dirty="0"/>
              <a:t>the state of the art </a:t>
            </a:r>
          </a:p>
          <a:p>
            <a:r>
              <a:rPr lang="en-US" sz="2900" dirty="0" smtClean="0"/>
              <a:t>Describe </a:t>
            </a:r>
            <a:r>
              <a:rPr lang="en-US" sz="2900" dirty="0"/>
              <a:t>technical challenges to solving the problem and potential benefits </a:t>
            </a:r>
          </a:p>
          <a:p>
            <a:endParaRPr lang="fr-BE" sz="2900" dirty="0"/>
          </a:p>
          <a:p>
            <a:pPr marL="0" indent="0">
              <a:buNone/>
            </a:pPr>
            <a:r>
              <a:rPr lang="en-US" sz="2900" b="1" dirty="0">
                <a:solidFill>
                  <a:srgbClr val="FF0000"/>
                </a:solidFill>
              </a:rPr>
              <a:t>State the theme – Your Solution </a:t>
            </a:r>
            <a:endParaRPr lang="en-US" sz="2900" dirty="0">
              <a:solidFill>
                <a:srgbClr val="FF0000"/>
              </a:solidFill>
            </a:endParaRPr>
          </a:p>
          <a:p>
            <a:r>
              <a:rPr lang="en-US" sz="2900" dirty="0" smtClean="0"/>
              <a:t>Describe </a:t>
            </a:r>
            <a:r>
              <a:rPr lang="en-US" sz="2900" dirty="0"/>
              <a:t>the concept and establish credibility </a:t>
            </a:r>
          </a:p>
          <a:p>
            <a:r>
              <a:rPr lang="fr-BE" sz="2900" dirty="0" err="1" smtClean="0"/>
              <a:t>Describe</a:t>
            </a:r>
            <a:r>
              <a:rPr lang="fr-BE" sz="2900" dirty="0" smtClean="0"/>
              <a:t> </a:t>
            </a:r>
            <a:r>
              <a:rPr lang="fr-BE" sz="2900" dirty="0" err="1"/>
              <a:t>your</a:t>
            </a:r>
            <a:r>
              <a:rPr lang="fr-BE" sz="2900" dirty="0"/>
              <a:t> </a:t>
            </a:r>
            <a:r>
              <a:rPr lang="fr-BE" sz="2900" dirty="0" err="1"/>
              <a:t>project’s</a:t>
            </a:r>
            <a:r>
              <a:rPr lang="fr-BE" sz="2900" dirty="0"/>
              <a:t> </a:t>
            </a:r>
            <a:r>
              <a:rPr lang="fr-BE" sz="2900" dirty="0" err="1"/>
              <a:t>fundamental</a:t>
            </a:r>
            <a:r>
              <a:rPr lang="fr-BE" sz="2900" dirty="0"/>
              <a:t> </a:t>
            </a:r>
            <a:r>
              <a:rPr lang="fr-BE" sz="2900" dirty="0" err="1"/>
              <a:t>purpose</a:t>
            </a:r>
            <a:r>
              <a:rPr lang="fr-BE" sz="2900" dirty="0"/>
              <a:t> </a:t>
            </a:r>
          </a:p>
          <a:p>
            <a:endParaRPr lang="fr-BE" sz="2900" dirty="0"/>
          </a:p>
          <a:p>
            <a:pPr marL="0" indent="0">
              <a:buNone/>
            </a:pPr>
            <a:r>
              <a:rPr lang="en-US" sz="2900" b="1" dirty="0">
                <a:solidFill>
                  <a:srgbClr val="FF0000"/>
                </a:solidFill>
              </a:rPr>
              <a:t>Create a Vision </a:t>
            </a:r>
            <a:r>
              <a:rPr lang="en-US" sz="2900" b="1" i="1" dirty="0">
                <a:solidFill>
                  <a:srgbClr val="FF0000"/>
                </a:solidFill>
              </a:rPr>
              <a:t>(</a:t>
            </a:r>
            <a:r>
              <a:rPr lang="en-US" sz="2900" dirty="0">
                <a:solidFill>
                  <a:srgbClr val="FF0000"/>
                </a:solidFill>
              </a:rPr>
              <a:t>“</a:t>
            </a:r>
            <a:r>
              <a:rPr lang="en-US" sz="2900" b="1" i="1" dirty="0">
                <a:solidFill>
                  <a:srgbClr val="FF0000"/>
                </a:solidFill>
              </a:rPr>
              <a:t>So What?</a:t>
            </a:r>
            <a:r>
              <a:rPr lang="en-US" sz="2900" dirty="0">
                <a:solidFill>
                  <a:srgbClr val="FF0000"/>
                </a:solidFill>
              </a:rPr>
              <a:t>”</a:t>
            </a:r>
            <a:r>
              <a:rPr lang="en-US" sz="2900" b="1" i="1" dirty="0">
                <a:solidFill>
                  <a:srgbClr val="FF0000"/>
                </a:solidFill>
              </a:rPr>
              <a:t>) </a:t>
            </a:r>
            <a:endParaRPr lang="en-US" sz="2900" dirty="0">
              <a:solidFill>
                <a:srgbClr val="FF0000"/>
              </a:solidFill>
            </a:endParaRPr>
          </a:p>
          <a:p>
            <a:r>
              <a:rPr lang="en-US" sz="2900" dirty="0" smtClean="0"/>
              <a:t>Show </a:t>
            </a:r>
            <a:r>
              <a:rPr lang="en-US" sz="2900" dirty="0"/>
              <a:t>how your work will advance the field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43348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9450" y="757084"/>
            <a:ext cx="8596668" cy="1320800"/>
          </a:xfrm>
        </p:spPr>
        <p:txBody>
          <a:bodyPr/>
          <a:lstStyle/>
          <a:p>
            <a:r>
              <a:rPr lang="fr-BE" b="1" dirty="0" err="1" smtClean="0">
                <a:solidFill>
                  <a:srgbClr val="024B9C"/>
                </a:solidFill>
              </a:rPr>
              <a:t>Award</a:t>
            </a:r>
            <a:r>
              <a:rPr lang="fr-BE" b="1" dirty="0" smtClean="0">
                <a:solidFill>
                  <a:srgbClr val="024B9C"/>
                </a:solidFill>
              </a:rPr>
              <a:t> </a:t>
            </a:r>
            <a:r>
              <a:rPr lang="fr-BE" b="1" dirty="0" err="1" smtClean="0">
                <a:solidFill>
                  <a:srgbClr val="024B9C"/>
                </a:solidFill>
              </a:rPr>
              <a:t>criteria</a:t>
            </a:r>
            <a:endParaRPr lang="en-US" b="1" dirty="0">
              <a:solidFill>
                <a:srgbClr val="024B9C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592725"/>
              </p:ext>
            </p:extLst>
          </p:nvPr>
        </p:nvGraphicFramePr>
        <p:xfrm>
          <a:off x="425922" y="1524604"/>
          <a:ext cx="8848254" cy="4983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460153" y="649964"/>
            <a:ext cx="5989494" cy="767520"/>
            <a:chOff x="427821" y="1186671"/>
            <a:chExt cx="5989494" cy="767520"/>
          </a:xfrm>
        </p:grpSpPr>
        <p:sp>
          <p:nvSpPr>
            <p:cNvPr id="6" name="Rounded Rectangle 5"/>
            <p:cNvSpPr/>
            <p:nvPr/>
          </p:nvSpPr>
          <p:spPr>
            <a:xfrm>
              <a:off x="427821" y="1186671"/>
              <a:ext cx="5989494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88095"/>
                <a:satOff val="4733"/>
                <a:lumOff val="4379"/>
                <a:alphaOff val="0"/>
              </a:schemeClr>
            </a:fillRef>
            <a:effectRef idx="0">
              <a:schemeClr val="accent2">
                <a:hueOff val="-988095"/>
                <a:satOff val="4733"/>
                <a:lumOff val="43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465288" y="1224138"/>
              <a:ext cx="5914560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389" tIns="0" rIns="226389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Quality of the project design and implementation </a:t>
              </a:r>
              <a:endParaRPr lang="fr-BE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3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 smtClean="0">
                <a:solidFill>
                  <a:srgbClr val="0356B1"/>
                </a:solidFill>
              </a:rPr>
              <a:t>Concept </a:t>
            </a:r>
            <a:r>
              <a:rPr lang="fr-BE" sz="3200" b="1" dirty="0">
                <a:solidFill>
                  <a:srgbClr val="0356B1"/>
                </a:solidFill>
              </a:rPr>
              <a:t>and </a:t>
            </a:r>
            <a:r>
              <a:rPr lang="fr-BE" sz="3200" b="1" dirty="0" err="1">
                <a:solidFill>
                  <a:srgbClr val="0356B1"/>
                </a:solidFill>
              </a:rPr>
              <a:t>methodology</a:t>
            </a:r>
            <a:endParaRPr lang="en-US" sz="3200" b="1" dirty="0">
              <a:solidFill>
                <a:srgbClr val="0356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4605"/>
            <a:ext cx="8596668" cy="4536758"/>
          </a:xfrm>
        </p:spPr>
        <p:txBody>
          <a:bodyPr/>
          <a:lstStyle/>
          <a:p>
            <a:pPr marL="0" indent="0">
              <a:buNone/>
            </a:pPr>
            <a:r>
              <a:rPr lang="fr-BE" dirty="0" err="1" smtClean="0"/>
              <a:t>Clarify</a:t>
            </a:r>
            <a:r>
              <a:rPr lang="fr-BE" dirty="0" smtClean="0"/>
              <a:t> </a:t>
            </a:r>
            <a:r>
              <a:rPr lang="fr-BE" dirty="0" err="1" smtClean="0"/>
              <a:t>your</a:t>
            </a:r>
            <a:r>
              <a:rPr lang="fr-BE" dirty="0" smtClean="0"/>
              <a:t> </a:t>
            </a:r>
            <a:r>
              <a:rPr lang="fr-BE" dirty="0" err="1" smtClean="0">
                <a:solidFill>
                  <a:srgbClr val="FF0000"/>
                </a:solidFill>
              </a:rPr>
              <a:t>methodology</a:t>
            </a:r>
            <a:r>
              <a:rPr lang="fr-BE" dirty="0" smtClean="0"/>
              <a:t> for the </a:t>
            </a:r>
            <a:r>
              <a:rPr lang="fr-BE" dirty="0" err="1" smtClean="0"/>
              <a:t>different</a:t>
            </a:r>
            <a:r>
              <a:rPr lang="fr-BE" dirty="0" smtClean="0"/>
              <a:t> project </a:t>
            </a:r>
            <a:r>
              <a:rPr lang="fr-BE" dirty="0" err="1" smtClean="0"/>
              <a:t>activities</a:t>
            </a:r>
            <a:r>
              <a:rPr lang="fr-BE" dirty="0" smtClean="0"/>
              <a:t> in </a:t>
            </a:r>
            <a:r>
              <a:rPr lang="fr-BE" dirty="0" err="1" smtClean="0"/>
              <a:t>view</a:t>
            </a:r>
            <a:r>
              <a:rPr lang="fr-BE" dirty="0" smtClean="0"/>
              <a:t> of </a:t>
            </a:r>
            <a:r>
              <a:rPr lang="fr-BE" dirty="0" err="1" smtClean="0"/>
              <a:t>demonstrating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>
                <a:solidFill>
                  <a:srgbClr val="FF0000"/>
                </a:solidFill>
              </a:rPr>
              <a:t>appropriate</a:t>
            </a:r>
            <a:r>
              <a:rPr lang="fr-BE" dirty="0" smtClean="0"/>
              <a:t> to the objectives and </a:t>
            </a:r>
            <a:r>
              <a:rPr lang="fr-BE" dirty="0" err="1" smtClean="0">
                <a:solidFill>
                  <a:srgbClr val="FF0000"/>
                </a:solidFill>
              </a:rPr>
              <a:t>feasible</a:t>
            </a:r>
            <a:r>
              <a:rPr lang="fr-BE" dirty="0" smtClean="0"/>
              <a:t>:</a:t>
            </a:r>
          </a:p>
          <a:p>
            <a:r>
              <a:rPr lang="fr-BE" dirty="0" smtClean="0"/>
              <a:t>How the teams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constituted</a:t>
            </a:r>
            <a:r>
              <a:rPr lang="fr-BE" dirty="0" smtClean="0"/>
              <a:t> in the </a:t>
            </a:r>
            <a:r>
              <a:rPr lang="fr-BE" dirty="0" err="1" smtClean="0"/>
              <a:t>beneficiary</a:t>
            </a:r>
            <a:r>
              <a:rPr lang="fr-BE" dirty="0" smtClean="0"/>
              <a:t> countries</a:t>
            </a:r>
          </a:p>
          <a:p>
            <a:r>
              <a:rPr lang="fr-BE" dirty="0" err="1" smtClean="0"/>
              <a:t>Which</a:t>
            </a:r>
            <a:r>
              <a:rPr lang="fr-BE" dirty="0" smtClean="0"/>
              <a:t> </a:t>
            </a:r>
            <a:r>
              <a:rPr lang="fr-BE" dirty="0" err="1" smtClean="0"/>
              <a:t>target</a:t>
            </a:r>
            <a:r>
              <a:rPr lang="fr-BE" dirty="0" smtClean="0"/>
              <a:t> groups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involved</a:t>
            </a:r>
            <a:r>
              <a:rPr lang="fr-BE" dirty="0" smtClean="0"/>
              <a:t> </a:t>
            </a:r>
          </a:p>
          <a:p>
            <a:r>
              <a:rPr lang="fr-BE" dirty="0" smtClean="0"/>
              <a:t>How the </a:t>
            </a:r>
            <a:r>
              <a:rPr lang="fr-BE" dirty="0" err="1" smtClean="0"/>
              <a:t>teacher</a:t>
            </a:r>
            <a:r>
              <a:rPr lang="fr-BE" dirty="0" smtClean="0"/>
              <a:t> training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implemented</a:t>
            </a:r>
            <a:r>
              <a:rPr lang="fr-BE" dirty="0" smtClean="0"/>
              <a:t> (face-to-face, </a:t>
            </a:r>
            <a:r>
              <a:rPr lang="fr-BE" dirty="0" err="1" smtClean="0"/>
              <a:t>hybrid</a:t>
            </a:r>
            <a:r>
              <a:rPr lang="fr-BE" dirty="0" smtClean="0"/>
              <a:t>, T-o-T)</a:t>
            </a:r>
          </a:p>
          <a:p>
            <a:r>
              <a:rPr lang="fr-BE" dirty="0"/>
              <a:t>How and </a:t>
            </a:r>
            <a:r>
              <a:rPr lang="fr-BE" dirty="0" err="1"/>
              <a:t>when</a:t>
            </a:r>
            <a:r>
              <a:rPr lang="fr-BE" dirty="0"/>
              <a:t> the </a:t>
            </a:r>
            <a:r>
              <a:rPr lang="fr-BE" dirty="0" err="1"/>
              <a:t>students</a:t>
            </a:r>
            <a:r>
              <a:rPr lang="fr-BE" dirty="0"/>
              <a:t> </a:t>
            </a:r>
            <a:r>
              <a:rPr lang="fr-BE" dirty="0" err="1"/>
              <a:t>will</a:t>
            </a:r>
            <a:r>
              <a:rPr lang="fr-BE" dirty="0"/>
              <a:t>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involved</a:t>
            </a:r>
            <a:r>
              <a:rPr lang="fr-BE" dirty="0"/>
              <a:t> </a:t>
            </a:r>
          </a:p>
          <a:p>
            <a:r>
              <a:rPr lang="fr-BE" dirty="0" smtClean="0"/>
              <a:t>If </a:t>
            </a:r>
            <a:r>
              <a:rPr lang="fr-BE" dirty="0" err="1" smtClean="0"/>
              <a:t>you</a:t>
            </a:r>
            <a:r>
              <a:rPr lang="fr-BE" dirty="0" smtClean="0"/>
              <a:t> </a:t>
            </a:r>
            <a:r>
              <a:rPr lang="fr-BE" dirty="0" err="1" smtClean="0"/>
              <a:t>will</a:t>
            </a:r>
            <a:r>
              <a:rPr lang="fr-BE" dirty="0" smtClean="0"/>
              <a:t> use </a:t>
            </a:r>
            <a:r>
              <a:rPr lang="fr-BE" dirty="0" err="1" smtClean="0"/>
              <a:t>surveys</a:t>
            </a:r>
            <a:r>
              <a:rPr lang="fr-BE" dirty="0" smtClean="0"/>
              <a:t>, </a:t>
            </a:r>
            <a:r>
              <a:rPr lang="fr-BE" dirty="0" err="1" smtClean="0"/>
              <a:t>benchmarking</a:t>
            </a:r>
            <a:r>
              <a:rPr lang="fr-BE" dirty="0" smtClean="0"/>
              <a:t>, self-</a:t>
            </a:r>
            <a:r>
              <a:rPr lang="fr-BE" dirty="0" err="1" smtClean="0"/>
              <a:t>assements</a:t>
            </a:r>
            <a:endParaRPr lang="fr-BE" dirty="0"/>
          </a:p>
          <a:p>
            <a:r>
              <a:rPr lang="fr-BE" dirty="0" err="1" smtClean="0"/>
              <a:t>Why</a:t>
            </a:r>
            <a:r>
              <a:rPr lang="fr-BE" dirty="0" smtClean="0"/>
              <a:t> the </a:t>
            </a:r>
            <a:r>
              <a:rPr lang="fr-BE" dirty="0" err="1" smtClean="0"/>
              <a:t>chosen</a:t>
            </a:r>
            <a:r>
              <a:rPr lang="fr-BE" dirty="0" smtClean="0"/>
              <a:t> </a:t>
            </a:r>
            <a:r>
              <a:rPr lang="fr-BE" dirty="0" err="1" smtClean="0"/>
              <a:t>methodology</a:t>
            </a:r>
            <a:r>
              <a:rPr lang="fr-BE" dirty="0" smtClean="0"/>
              <a:t> </a:t>
            </a:r>
            <a:r>
              <a:rPr lang="fr-BE" dirty="0" err="1" smtClean="0"/>
              <a:t>would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the </a:t>
            </a:r>
            <a:r>
              <a:rPr lang="fr-BE" dirty="0" err="1" smtClean="0"/>
              <a:t>most</a:t>
            </a:r>
            <a:r>
              <a:rPr lang="fr-BE" dirty="0" smtClean="0"/>
              <a:t> </a:t>
            </a:r>
            <a:r>
              <a:rPr lang="fr-BE" dirty="0" err="1" smtClean="0"/>
              <a:t>appropriate</a:t>
            </a:r>
            <a:r>
              <a:rPr lang="fr-BE" dirty="0" smtClean="0"/>
              <a:t> for </a:t>
            </a:r>
            <a:r>
              <a:rPr lang="fr-BE" dirty="0" err="1" smtClean="0"/>
              <a:t>your</a:t>
            </a:r>
            <a:r>
              <a:rPr lang="fr-BE" dirty="0" smtClean="0"/>
              <a:t> </a:t>
            </a:r>
            <a:r>
              <a:rPr lang="fr-BE" dirty="0" err="1" smtClean="0"/>
              <a:t>planned</a:t>
            </a:r>
            <a:r>
              <a:rPr lang="fr-BE" dirty="0" smtClean="0"/>
              <a:t> goals</a:t>
            </a:r>
          </a:p>
          <a:p>
            <a:r>
              <a:rPr lang="fr-BE" dirty="0" smtClean="0"/>
              <a:t>How </a:t>
            </a:r>
            <a:r>
              <a:rPr lang="fr-BE" dirty="0" err="1" smtClean="0"/>
              <a:t>it</a:t>
            </a:r>
            <a:r>
              <a:rPr lang="fr-BE" dirty="0" smtClean="0"/>
              <a:t> supports the </a:t>
            </a:r>
            <a:r>
              <a:rPr lang="fr-BE" dirty="0" err="1" smtClean="0"/>
              <a:t>capacity</a:t>
            </a:r>
            <a:r>
              <a:rPr lang="fr-BE" dirty="0" smtClean="0"/>
              <a:t> building </a:t>
            </a:r>
            <a:r>
              <a:rPr lang="fr-BE" dirty="0" err="1" smtClean="0"/>
              <a:t>process</a:t>
            </a:r>
            <a:r>
              <a:rPr lang="fr-BE" dirty="0" smtClean="0"/>
              <a:t> and the </a:t>
            </a:r>
            <a:r>
              <a:rPr lang="fr-BE" dirty="0" err="1" smtClean="0"/>
              <a:t>third</a:t>
            </a:r>
            <a:r>
              <a:rPr lang="fr-BE" dirty="0" smtClean="0"/>
              <a:t> </a:t>
            </a:r>
            <a:r>
              <a:rPr lang="fr-BE" dirty="0" err="1" smtClean="0"/>
              <a:t>country’s</a:t>
            </a:r>
            <a:r>
              <a:rPr lang="fr-BE" dirty="0" smtClean="0"/>
              <a:t> </a:t>
            </a:r>
            <a:r>
              <a:rPr lang="fr-BE" dirty="0" err="1" smtClean="0"/>
              <a:t>ownership</a:t>
            </a:r>
            <a:r>
              <a:rPr lang="fr-BE" dirty="0" smtClean="0"/>
              <a:t> of </a:t>
            </a:r>
            <a:r>
              <a:rPr lang="fr-BE" dirty="0" err="1" smtClean="0"/>
              <a:t>results</a:t>
            </a:r>
            <a:endParaRPr lang="fr-BE" dirty="0" smtClean="0"/>
          </a:p>
          <a:p>
            <a:endParaRPr lang="fr-BE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42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 smtClean="0">
                <a:solidFill>
                  <a:srgbClr val="0356B1"/>
                </a:solidFill>
              </a:rPr>
              <a:t>Project </a:t>
            </a:r>
            <a:r>
              <a:rPr lang="fr-BE" sz="3200" b="1" dirty="0" smtClean="0">
                <a:solidFill>
                  <a:srgbClr val="0356B1"/>
                </a:solidFill>
              </a:rPr>
              <a:t>Management, </a:t>
            </a:r>
            <a:r>
              <a:rPr lang="fr-BE" sz="3200" b="1" dirty="0" err="1" smtClean="0">
                <a:solidFill>
                  <a:srgbClr val="0356B1"/>
                </a:solidFill>
              </a:rPr>
              <a:t>Quality</a:t>
            </a:r>
            <a:r>
              <a:rPr lang="fr-BE" sz="3200" b="1" dirty="0" smtClean="0">
                <a:solidFill>
                  <a:srgbClr val="0356B1"/>
                </a:solidFill>
              </a:rPr>
              <a:t> assurance and monitoring </a:t>
            </a:r>
            <a:endParaRPr lang="en-US" sz="3200" b="1" dirty="0">
              <a:solidFill>
                <a:srgbClr val="0356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You </a:t>
            </a:r>
            <a:r>
              <a:rPr lang="fr-BE" dirty="0" err="1" smtClean="0"/>
              <a:t>need</a:t>
            </a:r>
            <a:r>
              <a:rPr lang="fr-BE" dirty="0" smtClean="0"/>
              <a:t> to </a:t>
            </a:r>
            <a:r>
              <a:rPr lang="fr-BE" dirty="0" err="1" smtClean="0"/>
              <a:t>demonstrate</a:t>
            </a:r>
            <a:r>
              <a:rPr lang="fr-BE" dirty="0" smtClean="0"/>
              <a:t> how the consortium </a:t>
            </a:r>
            <a:r>
              <a:rPr lang="fr-BE" dirty="0" err="1" smtClean="0"/>
              <a:t>is</a:t>
            </a:r>
            <a:r>
              <a:rPr lang="fr-BE" dirty="0" smtClean="0"/>
              <a:t> able to organise and monitor </a:t>
            </a:r>
            <a:r>
              <a:rPr lang="fr-BE" dirty="0"/>
              <a:t>the </a:t>
            </a:r>
            <a:r>
              <a:rPr lang="fr-BE" dirty="0" err="1"/>
              <a:t>planned</a:t>
            </a:r>
            <a:r>
              <a:rPr lang="fr-BE" dirty="0"/>
              <a:t> </a:t>
            </a:r>
            <a:r>
              <a:rPr lang="fr-BE" dirty="0" err="1" smtClean="0"/>
              <a:t>activities</a:t>
            </a:r>
            <a:r>
              <a:rPr lang="fr-BE" dirty="0" smtClean="0"/>
              <a:t>, </a:t>
            </a:r>
            <a:r>
              <a:rPr lang="fr-BE" dirty="0" err="1" smtClean="0"/>
              <a:t>ensure</a:t>
            </a:r>
            <a:r>
              <a:rPr lang="fr-BE" dirty="0" smtClean="0"/>
              <a:t> </a:t>
            </a:r>
            <a:r>
              <a:rPr lang="fr-BE" dirty="0" err="1" smtClean="0"/>
              <a:t>their</a:t>
            </a:r>
            <a:r>
              <a:rPr lang="fr-BE" dirty="0" smtClean="0"/>
              <a:t> </a:t>
            </a:r>
            <a:r>
              <a:rPr lang="fr-BE" dirty="0" err="1" smtClean="0"/>
              <a:t>quality</a:t>
            </a:r>
            <a:r>
              <a:rPr lang="fr-BE" dirty="0" smtClean="0"/>
              <a:t> and </a:t>
            </a:r>
            <a:r>
              <a:rPr lang="fr-BE" dirty="0" err="1" smtClean="0"/>
              <a:t>deliver</a:t>
            </a:r>
            <a:r>
              <a:rPr lang="fr-BE" dirty="0" smtClean="0"/>
              <a:t> on time the </a:t>
            </a:r>
            <a:r>
              <a:rPr lang="fr-BE" dirty="0" err="1" smtClean="0"/>
              <a:t>expected</a:t>
            </a:r>
            <a:r>
              <a:rPr lang="fr-BE" dirty="0" smtClean="0"/>
              <a:t> </a:t>
            </a:r>
            <a:r>
              <a:rPr lang="fr-BE" dirty="0" err="1" smtClean="0"/>
              <a:t>results</a:t>
            </a:r>
            <a:r>
              <a:rPr lang="fr-BE" dirty="0" smtClean="0"/>
              <a:t>.</a:t>
            </a:r>
          </a:p>
          <a:p>
            <a:endParaRPr lang="fr-BE" dirty="0"/>
          </a:p>
          <a:p>
            <a:r>
              <a:rPr lang="fr-BE" dirty="0" err="1" smtClean="0"/>
              <a:t>Here</a:t>
            </a:r>
            <a:r>
              <a:rPr lang="fr-BE" dirty="0" smtClean="0"/>
              <a:t> </a:t>
            </a:r>
            <a:r>
              <a:rPr lang="fr-BE" dirty="0" err="1" smtClean="0"/>
              <a:t>you</a:t>
            </a:r>
            <a:r>
              <a:rPr lang="fr-BE" dirty="0" smtClean="0"/>
              <a:t> must insert the </a:t>
            </a:r>
            <a:r>
              <a:rPr lang="fr-BE" dirty="0" err="1" smtClean="0"/>
              <a:t>Logical</a:t>
            </a:r>
            <a:r>
              <a:rPr lang="fr-BE" dirty="0" smtClean="0"/>
              <a:t> Framework Matrix (LFM)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 </a:t>
            </a:r>
            <a:r>
              <a:rPr lang="fr-BE" dirty="0" err="1" smtClean="0"/>
              <a:t>separate</a:t>
            </a:r>
            <a:r>
              <a:rPr lang="fr-BE" dirty="0" smtClean="0"/>
              <a:t> document. </a:t>
            </a:r>
            <a:r>
              <a:rPr lang="fr-BE" dirty="0"/>
              <a:t>Y</a:t>
            </a:r>
            <a:r>
              <a:rPr lang="fr-BE" dirty="0" smtClean="0"/>
              <a:t>ou </a:t>
            </a:r>
            <a:r>
              <a:rPr lang="fr-BE" dirty="0" err="1" smtClean="0"/>
              <a:t>need</a:t>
            </a:r>
            <a:r>
              <a:rPr lang="fr-BE" dirty="0" smtClean="0"/>
              <a:t> to </a:t>
            </a:r>
            <a:r>
              <a:rPr lang="fr-BE" dirty="0" err="1" smtClean="0"/>
              <a:t>complete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and copy/</a:t>
            </a:r>
            <a:r>
              <a:rPr lang="fr-BE" dirty="0" err="1" smtClean="0"/>
              <a:t>paste</a:t>
            </a:r>
            <a:r>
              <a:rPr lang="fr-BE" dirty="0" smtClean="0"/>
              <a:t> in </a:t>
            </a:r>
            <a:r>
              <a:rPr lang="fr-BE" dirty="0" err="1" smtClean="0"/>
              <a:t>this</a:t>
            </a:r>
            <a:r>
              <a:rPr lang="fr-BE" dirty="0" smtClean="0"/>
              <a:t> section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28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39502" cy="70381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356B1"/>
                </a:solidFill>
              </a:rPr>
              <a:t>Ensure coherence in </a:t>
            </a:r>
            <a:r>
              <a:rPr lang="en-GB" b="1" dirty="0" smtClean="0">
                <a:solidFill>
                  <a:srgbClr val="0356B1"/>
                </a:solidFill>
              </a:rPr>
              <a:t>LFM </a:t>
            </a:r>
            <a:r>
              <a:rPr lang="en-GB" b="1" dirty="0">
                <a:solidFill>
                  <a:srgbClr val="0356B1"/>
                </a:solidFill>
              </a:rPr>
              <a:t>intervention logic</a:t>
            </a:r>
            <a:r>
              <a:rPr lang="en-GB" dirty="0">
                <a:solidFill>
                  <a:srgbClr val="0356B1"/>
                </a:solidFill>
              </a:rPr>
              <a:t/>
            </a:r>
            <a:br>
              <a:rPr lang="en-GB" dirty="0">
                <a:solidFill>
                  <a:srgbClr val="0356B1"/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79171"/>
            <a:ext cx="9601236" cy="41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47" y="2767526"/>
            <a:ext cx="8596105" cy="1322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29" y="-97762"/>
            <a:ext cx="11434680" cy="70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36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2247"/>
          </a:xfrm>
        </p:spPr>
        <p:txBody>
          <a:bodyPr>
            <a:normAutofit/>
          </a:bodyPr>
          <a:lstStyle/>
          <a:p>
            <a:r>
              <a:rPr lang="fr-BE" dirty="0" err="1">
                <a:solidFill>
                  <a:srgbClr val="024B9C"/>
                </a:solidFill>
              </a:rPr>
              <a:t>Tasks</a:t>
            </a:r>
            <a:r>
              <a:rPr lang="fr-BE" dirty="0">
                <a:solidFill>
                  <a:srgbClr val="024B9C"/>
                </a:solidFill>
              </a:rPr>
              <a:t>, </a:t>
            </a:r>
            <a:r>
              <a:rPr lang="fr-BE" dirty="0" err="1">
                <a:solidFill>
                  <a:srgbClr val="024B9C"/>
                </a:solidFill>
              </a:rPr>
              <a:t>milestones</a:t>
            </a:r>
            <a:r>
              <a:rPr lang="fr-BE" dirty="0">
                <a:solidFill>
                  <a:srgbClr val="024B9C"/>
                </a:solidFill>
              </a:rPr>
              <a:t> and </a:t>
            </a:r>
            <a:r>
              <a:rPr lang="fr-BE" dirty="0" err="1">
                <a:solidFill>
                  <a:srgbClr val="024B9C"/>
                </a:solidFill>
              </a:rPr>
              <a:t>deliverables</a:t>
            </a:r>
            <a:endParaRPr lang="en-US" dirty="0">
              <a:solidFill>
                <a:srgbClr val="024B9C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9532316"/>
              </p:ext>
            </p:extLst>
          </p:nvPr>
        </p:nvGraphicFramePr>
        <p:xfrm>
          <a:off x="989214" y="2693324"/>
          <a:ext cx="7890625" cy="384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9214" y="1604356"/>
            <a:ext cx="423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4494"/>
                </a:solidFill>
              </a:rPr>
              <a:t>For curriculum </a:t>
            </a:r>
            <a:r>
              <a:rPr lang="fr-BE" dirty="0" err="1" smtClean="0">
                <a:solidFill>
                  <a:srgbClr val="004494"/>
                </a:solidFill>
              </a:rPr>
              <a:t>development</a:t>
            </a:r>
            <a:r>
              <a:rPr lang="fr-BE" dirty="0" smtClean="0">
                <a:solidFill>
                  <a:srgbClr val="004494"/>
                </a:solidFill>
              </a:rPr>
              <a:t> </a:t>
            </a:r>
            <a:r>
              <a:rPr lang="fr-BE" dirty="0" err="1" smtClean="0">
                <a:solidFill>
                  <a:srgbClr val="004494"/>
                </a:solidFill>
              </a:rPr>
              <a:t>proposals</a:t>
            </a:r>
            <a:endParaRPr lang="en-US" dirty="0">
              <a:solidFill>
                <a:srgbClr val="004494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611090" y="4838345"/>
            <a:ext cx="2252749" cy="1673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/>
              <a:t>Milestones</a:t>
            </a:r>
            <a:r>
              <a:rPr lang="fr-BE" dirty="0" smtClean="0"/>
              <a:t> </a:t>
            </a:r>
            <a:r>
              <a:rPr lang="fr-BE" dirty="0" err="1" smtClean="0"/>
              <a:t>occur</a:t>
            </a:r>
            <a:r>
              <a:rPr lang="fr-BE" dirty="0" smtClean="0"/>
              <a:t> </a:t>
            </a:r>
            <a:r>
              <a:rPr lang="fr-BE" dirty="0" err="1" smtClean="0">
                <a:solidFill>
                  <a:srgbClr val="FF0000"/>
                </a:solidFill>
              </a:rPr>
              <a:t>before</a:t>
            </a:r>
            <a:r>
              <a:rPr lang="fr-BE" dirty="0" smtClean="0"/>
              <a:t> </a:t>
            </a:r>
            <a:r>
              <a:rPr lang="fr-BE" dirty="0" err="1" smtClean="0"/>
              <a:t>deliverables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31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2247"/>
          </a:xfrm>
        </p:spPr>
        <p:txBody>
          <a:bodyPr>
            <a:normAutofit/>
          </a:bodyPr>
          <a:lstStyle/>
          <a:p>
            <a:r>
              <a:rPr lang="fr-BE" dirty="0" err="1">
                <a:solidFill>
                  <a:srgbClr val="024B9C"/>
                </a:solidFill>
              </a:rPr>
              <a:t>Tasks</a:t>
            </a:r>
            <a:r>
              <a:rPr lang="fr-BE" dirty="0">
                <a:solidFill>
                  <a:srgbClr val="024B9C"/>
                </a:solidFill>
              </a:rPr>
              <a:t>, </a:t>
            </a:r>
            <a:r>
              <a:rPr lang="fr-BE" dirty="0" err="1">
                <a:solidFill>
                  <a:srgbClr val="024B9C"/>
                </a:solidFill>
              </a:rPr>
              <a:t>milestones</a:t>
            </a:r>
            <a:r>
              <a:rPr lang="fr-BE" dirty="0">
                <a:solidFill>
                  <a:srgbClr val="024B9C"/>
                </a:solidFill>
              </a:rPr>
              <a:t> and </a:t>
            </a:r>
            <a:r>
              <a:rPr lang="fr-BE" dirty="0" err="1">
                <a:solidFill>
                  <a:srgbClr val="024B9C"/>
                </a:solidFill>
              </a:rPr>
              <a:t>deliverables</a:t>
            </a:r>
            <a:endParaRPr lang="en-US" dirty="0">
              <a:solidFill>
                <a:srgbClr val="024B9C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1183801"/>
              </p:ext>
            </p:extLst>
          </p:nvPr>
        </p:nvGraphicFramePr>
        <p:xfrm>
          <a:off x="872836" y="1873936"/>
          <a:ext cx="7890625" cy="384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2218" y="1504604"/>
            <a:ext cx="412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>
                <a:solidFill>
                  <a:srgbClr val="004494"/>
                </a:solidFill>
              </a:rPr>
              <a:t>For curriculum development proposals</a:t>
            </a:r>
            <a:endParaRPr lang="en-US" dirty="0">
              <a:solidFill>
                <a:srgbClr val="004494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94959" y="4884299"/>
            <a:ext cx="2252749" cy="1673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/>
              <a:t>Milestones</a:t>
            </a:r>
            <a:r>
              <a:rPr lang="fr-BE" dirty="0" smtClean="0"/>
              <a:t> </a:t>
            </a:r>
            <a:r>
              <a:rPr lang="fr-BE" dirty="0" err="1" smtClean="0"/>
              <a:t>occur</a:t>
            </a:r>
            <a:r>
              <a:rPr lang="fr-BE" dirty="0" smtClean="0"/>
              <a:t> </a:t>
            </a:r>
            <a:r>
              <a:rPr lang="fr-BE" dirty="0" err="1" smtClean="0">
                <a:solidFill>
                  <a:srgbClr val="FF0000"/>
                </a:solidFill>
              </a:rPr>
              <a:t>before</a:t>
            </a:r>
            <a:r>
              <a:rPr lang="fr-BE" dirty="0" smtClean="0"/>
              <a:t> </a:t>
            </a:r>
            <a:r>
              <a:rPr lang="fr-BE" dirty="0" err="1" smtClean="0"/>
              <a:t>deliverables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64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2247"/>
          </a:xfrm>
        </p:spPr>
        <p:txBody>
          <a:bodyPr>
            <a:normAutofit/>
          </a:bodyPr>
          <a:lstStyle/>
          <a:p>
            <a:r>
              <a:rPr lang="fr-BE" dirty="0" err="1">
                <a:solidFill>
                  <a:srgbClr val="024B9C"/>
                </a:solidFill>
              </a:rPr>
              <a:t>Tasks</a:t>
            </a:r>
            <a:r>
              <a:rPr lang="fr-BE" dirty="0">
                <a:solidFill>
                  <a:srgbClr val="024B9C"/>
                </a:solidFill>
              </a:rPr>
              <a:t>, </a:t>
            </a:r>
            <a:r>
              <a:rPr lang="fr-BE" dirty="0" err="1">
                <a:solidFill>
                  <a:srgbClr val="024B9C"/>
                </a:solidFill>
              </a:rPr>
              <a:t>milestones</a:t>
            </a:r>
            <a:r>
              <a:rPr lang="fr-BE" dirty="0">
                <a:solidFill>
                  <a:srgbClr val="024B9C"/>
                </a:solidFill>
              </a:rPr>
              <a:t> and </a:t>
            </a:r>
            <a:r>
              <a:rPr lang="fr-BE" dirty="0" err="1">
                <a:solidFill>
                  <a:srgbClr val="024B9C"/>
                </a:solidFill>
              </a:rPr>
              <a:t>deliverables</a:t>
            </a:r>
            <a:endParaRPr lang="en-US" dirty="0">
              <a:solidFill>
                <a:srgbClr val="024B9C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8734140"/>
              </p:ext>
            </p:extLst>
          </p:nvPr>
        </p:nvGraphicFramePr>
        <p:xfrm>
          <a:off x="872836" y="1873936"/>
          <a:ext cx="7890625" cy="384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2218" y="1504604"/>
            <a:ext cx="641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04494"/>
                </a:solidFill>
              </a:rPr>
              <a:t>For </a:t>
            </a:r>
            <a:r>
              <a:rPr lang="fr-BE" dirty="0" err="1" smtClean="0">
                <a:solidFill>
                  <a:srgbClr val="004494"/>
                </a:solidFill>
              </a:rPr>
              <a:t>proposals</a:t>
            </a:r>
            <a:r>
              <a:rPr lang="fr-BE" dirty="0" smtClean="0">
                <a:solidFill>
                  <a:srgbClr val="004494"/>
                </a:solidFill>
              </a:rPr>
              <a:t> </a:t>
            </a:r>
            <a:r>
              <a:rPr lang="fr-BE" dirty="0" err="1" smtClean="0">
                <a:solidFill>
                  <a:srgbClr val="004494"/>
                </a:solidFill>
              </a:rPr>
              <a:t>creating</a:t>
            </a:r>
            <a:r>
              <a:rPr lang="fr-BE" dirty="0" smtClean="0">
                <a:solidFill>
                  <a:srgbClr val="004494"/>
                </a:solidFill>
              </a:rPr>
              <a:t> a new service/structure/center </a:t>
            </a:r>
            <a:endParaRPr lang="en-US" dirty="0">
              <a:solidFill>
                <a:srgbClr val="004494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61215" y="4995949"/>
            <a:ext cx="2086493" cy="1561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/>
              <a:t>Milestones</a:t>
            </a:r>
            <a:r>
              <a:rPr lang="fr-BE" dirty="0" smtClean="0"/>
              <a:t> </a:t>
            </a:r>
            <a:r>
              <a:rPr lang="fr-BE" dirty="0" err="1" smtClean="0"/>
              <a:t>occur</a:t>
            </a:r>
            <a:r>
              <a:rPr lang="fr-BE" dirty="0" smtClean="0"/>
              <a:t> </a:t>
            </a:r>
            <a:r>
              <a:rPr lang="fr-BE" dirty="0" err="1" smtClean="0">
                <a:solidFill>
                  <a:srgbClr val="FF0000"/>
                </a:solidFill>
              </a:rPr>
              <a:t>before</a:t>
            </a:r>
            <a:r>
              <a:rPr lang="fr-BE" dirty="0" smtClean="0"/>
              <a:t> </a:t>
            </a:r>
            <a:r>
              <a:rPr lang="fr-BE" dirty="0" err="1" smtClean="0"/>
              <a:t>deliverables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27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42" y="609600"/>
            <a:ext cx="8658860" cy="653935"/>
          </a:xfrm>
        </p:spPr>
        <p:txBody>
          <a:bodyPr>
            <a:normAutofit/>
          </a:bodyPr>
          <a:lstStyle/>
          <a:p>
            <a:r>
              <a:rPr lang="fr-BE" dirty="0" err="1" smtClean="0">
                <a:solidFill>
                  <a:srgbClr val="024B9C"/>
                </a:solidFill>
              </a:rPr>
              <a:t>Please</a:t>
            </a:r>
            <a:r>
              <a:rPr lang="fr-BE" dirty="0" smtClean="0">
                <a:solidFill>
                  <a:srgbClr val="024B9C"/>
                </a:solidFill>
              </a:rPr>
              <a:t> use </a:t>
            </a:r>
            <a:r>
              <a:rPr lang="fr-BE" dirty="0" err="1" smtClean="0">
                <a:solidFill>
                  <a:srgbClr val="024B9C"/>
                </a:solidFill>
              </a:rPr>
              <a:t>clear</a:t>
            </a:r>
            <a:r>
              <a:rPr lang="fr-BE" dirty="0" smtClean="0">
                <a:solidFill>
                  <a:srgbClr val="024B9C"/>
                </a:solidFill>
              </a:rPr>
              <a:t> </a:t>
            </a:r>
            <a:r>
              <a:rPr lang="fr-BE" dirty="0" err="1">
                <a:solidFill>
                  <a:srgbClr val="024B9C"/>
                </a:solidFill>
              </a:rPr>
              <a:t>t</a:t>
            </a:r>
            <a:r>
              <a:rPr lang="fr-BE" dirty="0" err="1" smtClean="0">
                <a:solidFill>
                  <a:srgbClr val="024B9C"/>
                </a:solidFill>
              </a:rPr>
              <a:t>erminology</a:t>
            </a:r>
            <a:endParaRPr lang="en-US" dirty="0">
              <a:solidFill>
                <a:srgbClr val="024B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238" y="1578699"/>
            <a:ext cx="8140315" cy="1322443"/>
          </a:xfrm>
        </p:spPr>
        <p:txBody>
          <a:bodyPr>
            <a:normAutofit/>
          </a:bodyPr>
          <a:lstStyle/>
          <a:p>
            <a:r>
              <a:rPr lang="fr-BE" sz="2800" dirty="0" smtClean="0"/>
              <a:t>Curriculum = </a:t>
            </a:r>
            <a:r>
              <a:rPr lang="fr-BE" sz="2800" dirty="0" err="1" smtClean="0"/>
              <a:t>Study</a:t>
            </a:r>
            <a:r>
              <a:rPr lang="fr-BE" sz="2800" dirty="0" smtClean="0"/>
              <a:t> Programme = </a:t>
            </a:r>
            <a:r>
              <a:rPr lang="fr-BE" sz="2800" dirty="0" err="1" smtClean="0"/>
              <a:t>Degree</a:t>
            </a:r>
            <a:endParaRPr lang="fr-BE" sz="2800" dirty="0" smtClean="0"/>
          </a:p>
          <a:p>
            <a:r>
              <a:rPr lang="fr-BE" sz="2800" dirty="0" smtClean="0"/>
              <a:t>Course = </a:t>
            </a:r>
            <a:r>
              <a:rPr lang="fr-BE" sz="2800" dirty="0" err="1" smtClean="0"/>
              <a:t>Subject</a:t>
            </a:r>
            <a:r>
              <a:rPr lang="fr-BE" sz="2800" dirty="0" smtClean="0"/>
              <a:t> = Module 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5142" y="2889338"/>
            <a:ext cx="8658860" cy="653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dirty="0" err="1" smtClean="0">
                <a:solidFill>
                  <a:srgbClr val="024B9C"/>
                </a:solidFill>
              </a:rPr>
              <a:t>Please</a:t>
            </a:r>
            <a:r>
              <a:rPr lang="fr-BE" dirty="0" smtClean="0">
                <a:solidFill>
                  <a:srgbClr val="024B9C"/>
                </a:solidFill>
              </a:rPr>
              <a:t> </a:t>
            </a:r>
            <a:r>
              <a:rPr lang="fr-BE" dirty="0" err="1" smtClean="0">
                <a:solidFill>
                  <a:srgbClr val="024B9C"/>
                </a:solidFill>
              </a:rPr>
              <a:t>provide</a:t>
            </a:r>
            <a:r>
              <a:rPr lang="fr-BE" dirty="0" smtClean="0">
                <a:solidFill>
                  <a:srgbClr val="024B9C"/>
                </a:solidFill>
              </a:rPr>
              <a:t> </a:t>
            </a:r>
            <a:r>
              <a:rPr lang="fr-BE" dirty="0" err="1" smtClean="0">
                <a:solidFill>
                  <a:srgbClr val="024B9C"/>
                </a:solidFill>
              </a:rPr>
              <a:t>credits</a:t>
            </a:r>
            <a:r>
              <a:rPr lang="fr-BE" dirty="0" smtClean="0">
                <a:solidFill>
                  <a:srgbClr val="024B9C"/>
                </a:solidFill>
              </a:rPr>
              <a:t> </a:t>
            </a:r>
            <a:endParaRPr lang="en-US" dirty="0">
              <a:solidFill>
                <a:srgbClr val="024B9C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142" y="3846633"/>
            <a:ext cx="8853054" cy="1322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dirty="0" err="1" smtClean="0"/>
              <a:t>Indicate</a:t>
            </a:r>
            <a:r>
              <a:rPr lang="fr-BE" sz="2800" dirty="0" smtClean="0"/>
              <a:t> total </a:t>
            </a:r>
            <a:r>
              <a:rPr lang="fr-BE" sz="2800" dirty="0" err="1" smtClean="0"/>
              <a:t>n°of</a:t>
            </a:r>
            <a:r>
              <a:rPr lang="fr-BE" sz="2800" dirty="0" smtClean="0"/>
              <a:t> </a:t>
            </a:r>
            <a:r>
              <a:rPr lang="fr-BE" sz="2800" dirty="0" err="1" smtClean="0"/>
              <a:t>credits</a:t>
            </a:r>
            <a:r>
              <a:rPr lang="fr-BE" sz="2800" dirty="0" smtClean="0"/>
              <a:t>  for the </a:t>
            </a:r>
            <a:r>
              <a:rPr lang="fr-BE" sz="2800" dirty="0" err="1" smtClean="0"/>
              <a:t>Study</a:t>
            </a:r>
            <a:r>
              <a:rPr lang="fr-BE" sz="2800" dirty="0" smtClean="0"/>
              <a:t> Programmes </a:t>
            </a:r>
            <a:r>
              <a:rPr lang="fr-BE" sz="2600" dirty="0" smtClean="0"/>
              <a:t>(ECTS or </a:t>
            </a:r>
            <a:r>
              <a:rPr lang="fr-BE" sz="2600" dirty="0" err="1" smtClean="0"/>
              <a:t>other</a:t>
            </a:r>
            <a:r>
              <a:rPr lang="fr-BE" sz="2600" dirty="0" smtClean="0"/>
              <a:t> </a:t>
            </a:r>
            <a:r>
              <a:rPr lang="fr-BE" sz="2600" dirty="0" err="1" smtClean="0"/>
              <a:t>systems</a:t>
            </a:r>
            <a:r>
              <a:rPr lang="fr-BE" sz="2600" dirty="0" smtClean="0"/>
              <a:t>)</a:t>
            </a:r>
          </a:p>
          <a:p>
            <a:r>
              <a:rPr lang="fr-BE" sz="2800" dirty="0" err="1" smtClean="0"/>
              <a:t>Indicate</a:t>
            </a:r>
            <a:r>
              <a:rPr lang="fr-BE" sz="2800" dirty="0" smtClean="0"/>
              <a:t> the </a:t>
            </a:r>
            <a:r>
              <a:rPr lang="fr-BE" sz="2800" dirty="0" err="1" smtClean="0"/>
              <a:t>n°of</a:t>
            </a:r>
            <a:r>
              <a:rPr lang="fr-BE" sz="2800" dirty="0" smtClean="0"/>
              <a:t> </a:t>
            </a:r>
            <a:r>
              <a:rPr lang="fr-BE" sz="2800" dirty="0" err="1" smtClean="0"/>
              <a:t>credits</a:t>
            </a:r>
            <a:r>
              <a:rPr lang="fr-BE" sz="2800" dirty="0" smtClean="0"/>
              <a:t> for </a:t>
            </a:r>
            <a:r>
              <a:rPr lang="fr-BE" sz="2800" dirty="0" err="1" smtClean="0"/>
              <a:t>each</a:t>
            </a:r>
            <a:r>
              <a:rPr lang="fr-BE" sz="2800" dirty="0" smtClean="0"/>
              <a:t> new/</a:t>
            </a:r>
            <a:r>
              <a:rPr lang="fr-BE" sz="2800" dirty="0" err="1" smtClean="0"/>
              <a:t>updated</a:t>
            </a:r>
            <a:r>
              <a:rPr lang="fr-BE" sz="2800" dirty="0" smtClean="0"/>
              <a:t> course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959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0793" y="629265"/>
            <a:ext cx="8596668" cy="1320800"/>
          </a:xfrm>
        </p:spPr>
        <p:txBody>
          <a:bodyPr/>
          <a:lstStyle/>
          <a:p>
            <a:r>
              <a:rPr lang="fr-BE" b="1" dirty="0" err="1" smtClean="0">
                <a:solidFill>
                  <a:srgbClr val="024B9C"/>
                </a:solidFill>
              </a:rPr>
              <a:t>Purpose</a:t>
            </a:r>
            <a:endParaRPr lang="en-US" b="1" dirty="0">
              <a:solidFill>
                <a:srgbClr val="024B9C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7283379"/>
              </p:ext>
            </p:extLst>
          </p:nvPr>
        </p:nvGraphicFramePr>
        <p:xfrm>
          <a:off x="393290" y="1573161"/>
          <a:ext cx="8888362" cy="4021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3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3811"/>
          </a:xfrm>
        </p:spPr>
        <p:txBody>
          <a:bodyPr>
            <a:normAutofit/>
          </a:bodyPr>
          <a:lstStyle/>
          <a:p>
            <a:r>
              <a:rPr lang="fr-BE" dirty="0" err="1">
                <a:solidFill>
                  <a:srgbClr val="024B9C"/>
                </a:solidFill>
              </a:rPr>
              <a:t>Work</a:t>
            </a:r>
            <a:r>
              <a:rPr lang="fr-BE" dirty="0">
                <a:solidFill>
                  <a:srgbClr val="024B9C"/>
                </a:solidFill>
              </a:rPr>
              <a:t> Packages</a:t>
            </a:r>
            <a:endParaRPr lang="en-US" dirty="0">
              <a:solidFill>
                <a:srgbClr val="024B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6764"/>
            <a:ext cx="8596668" cy="3880773"/>
          </a:xfrm>
        </p:spPr>
        <p:txBody>
          <a:bodyPr/>
          <a:lstStyle/>
          <a:p>
            <a:r>
              <a:rPr lang="fr-BE" dirty="0" err="1" smtClean="0"/>
              <a:t>They</a:t>
            </a:r>
            <a:r>
              <a:rPr lang="fr-BE" dirty="0" smtClean="0"/>
              <a:t> are the building blocks of the </a:t>
            </a:r>
            <a:r>
              <a:rPr lang="fr-BE" dirty="0" err="1" smtClean="0"/>
              <a:t>proposal</a:t>
            </a:r>
            <a:r>
              <a:rPr lang="fr-BE" dirty="0" smtClean="0"/>
              <a:t>: a correct identification of </a:t>
            </a:r>
            <a:r>
              <a:rPr lang="fr-BE" dirty="0" err="1" smtClean="0"/>
              <a:t>WPs</a:t>
            </a:r>
            <a:r>
              <a:rPr lang="fr-BE" dirty="0" smtClean="0"/>
              <a:t> </a:t>
            </a:r>
            <a:r>
              <a:rPr lang="fr-BE" dirty="0" err="1" smtClean="0"/>
              <a:t>makes</a:t>
            </a:r>
            <a:r>
              <a:rPr lang="fr-BE" dirty="0" smtClean="0"/>
              <a:t> the project </a:t>
            </a:r>
            <a:r>
              <a:rPr lang="fr-BE" dirty="0" err="1" smtClean="0"/>
              <a:t>manageable</a:t>
            </a:r>
            <a:r>
              <a:rPr lang="fr-BE" dirty="0" smtClean="0"/>
              <a:t> and efficient</a:t>
            </a:r>
          </a:p>
          <a:p>
            <a:r>
              <a:rPr lang="fr-BE" dirty="0" smtClean="0"/>
              <a:t>On </a:t>
            </a:r>
            <a:r>
              <a:rPr lang="fr-BE" dirty="0" err="1" smtClean="0"/>
              <a:t>average</a:t>
            </a:r>
            <a:r>
              <a:rPr lang="fr-BE" dirty="0" smtClean="0"/>
              <a:t>, </a:t>
            </a:r>
            <a:r>
              <a:rPr lang="fr-BE" dirty="0" err="1" smtClean="0"/>
              <a:t>between</a:t>
            </a:r>
            <a:r>
              <a:rPr lang="fr-BE" dirty="0" smtClean="0"/>
              <a:t> 6 and 12</a:t>
            </a:r>
          </a:p>
          <a:p>
            <a:r>
              <a:rPr lang="fr-BE" dirty="0" smtClean="0"/>
              <a:t>A WP </a:t>
            </a:r>
            <a:r>
              <a:rPr lang="fr-BE" dirty="0" err="1" smtClean="0"/>
              <a:t>devoted</a:t>
            </a:r>
            <a:r>
              <a:rPr lang="fr-BE" dirty="0" smtClean="0"/>
              <a:t> to </a:t>
            </a:r>
            <a:r>
              <a:rPr lang="fr-BE" dirty="0" err="1" smtClean="0"/>
              <a:t>Quality</a:t>
            </a:r>
            <a:r>
              <a:rPr lang="fr-BE" dirty="0" smtClean="0"/>
              <a:t> Assurance </a:t>
            </a:r>
            <a:r>
              <a:rPr lang="fr-BE" dirty="0" err="1" smtClean="0"/>
              <a:t>is</a:t>
            </a:r>
            <a:r>
              <a:rPr lang="fr-BE" dirty="0" smtClean="0"/>
              <a:t> possible, but not </a:t>
            </a:r>
            <a:r>
              <a:rPr lang="fr-BE" dirty="0" err="1" smtClean="0"/>
              <a:t>compulsory</a:t>
            </a:r>
            <a:r>
              <a:rPr lang="fr-BE" dirty="0" smtClean="0"/>
              <a:t>, </a:t>
            </a:r>
            <a:r>
              <a:rPr lang="fr-BE" dirty="0" err="1" smtClean="0"/>
              <a:t>this</a:t>
            </a:r>
            <a:r>
              <a:rPr lang="fr-BE" dirty="0" smtClean="0"/>
              <a:t> aspect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dealt</a:t>
            </a:r>
            <a:r>
              <a:rPr lang="fr-BE" dirty="0" smtClean="0"/>
              <a:t> </a:t>
            </a:r>
            <a:r>
              <a:rPr lang="fr-BE" dirty="0" err="1" smtClean="0"/>
              <a:t>within</a:t>
            </a:r>
            <a:r>
              <a:rPr lang="fr-BE" dirty="0" smtClean="0"/>
              <a:t> the WP Management</a:t>
            </a:r>
          </a:p>
          <a:p>
            <a:r>
              <a:rPr lang="fr-BE" dirty="0" smtClean="0"/>
              <a:t>A WP </a:t>
            </a:r>
            <a:r>
              <a:rPr lang="fr-BE" dirty="0" err="1" smtClean="0"/>
              <a:t>devoted</a:t>
            </a:r>
            <a:r>
              <a:rPr lang="fr-BE" dirty="0" smtClean="0"/>
              <a:t> to </a:t>
            </a:r>
            <a:r>
              <a:rPr lang="fr-BE" dirty="0" err="1" smtClean="0"/>
              <a:t>Preparation</a:t>
            </a:r>
            <a:r>
              <a:rPr lang="fr-BE" dirty="0" smtClean="0"/>
              <a:t>/</a:t>
            </a:r>
            <a:r>
              <a:rPr lang="fr-BE" dirty="0" err="1" smtClean="0"/>
              <a:t>Preparatory</a:t>
            </a:r>
            <a:r>
              <a:rPr lang="fr-BE" dirty="0" smtClean="0"/>
              <a:t> </a:t>
            </a:r>
            <a:r>
              <a:rPr lang="fr-BE" dirty="0" err="1" smtClean="0"/>
              <a:t>measures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possible, but not </a:t>
            </a:r>
            <a:r>
              <a:rPr lang="fr-BE" dirty="0" err="1" smtClean="0"/>
              <a:t>compulsory</a:t>
            </a:r>
            <a:endParaRPr lang="fr-BE" dirty="0" smtClean="0"/>
          </a:p>
          <a:p>
            <a:r>
              <a:rPr lang="fr-BE" dirty="0" err="1" smtClean="0"/>
              <a:t>Dissemination</a:t>
            </a:r>
            <a:r>
              <a:rPr lang="fr-BE" dirty="0" smtClean="0"/>
              <a:t> </a:t>
            </a:r>
            <a:r>
              <a:rPr lang="fr-BE" dirty="0" err="1" smtClean="0"/>
              <a:t>activities</a:t>
            </a:r>
            <a:r>
              <a:rPr lang="fr-BE" dirty="0" smtClean="0"/>
              <a:t> and </a:t>
            </a:r>
            <a:r>
              <a:rPr lang="fr-BE" dirty="0" err="1" smtClean="0"/>
              <a:t>Sustainibility</a:t>
            </a:r>
            <a:r>
              <a:rPr lang="fr-BE" dirty="0" smtClean="0"/>
              <a:t> </a:t>
            </a:r>
            <a:r>
              <a:rPr lang="fr-BE" dirty="0" err="1" smtClean="0"/>
              <a:t>measures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grouped</a:t>
            </a:r>
            <a:r>
              <a:rPr lang="fr-BE" dirty="0" smtClean="0"/>
              <a:t> in one single WP or </a:t>
            </a:r>
            <a:r>
              <a:rPr lang="fr-BE" dirty="0" err="1" smtClean="0"/>
              <a:t>form</a:t>
            </a:r>
            <a:r>
              <a:rPr lang="fr-BE" dirty="0" smtClean="0"/>
              <a:t> </a:t>
            </a:r>
            <a:r>
              <a:rPr lang="fr-BE" dirty="0" err="1" smtClean="0"/>
              <a:t>two</a:t>
            </a:r>
            <a:r>
              <a:rPr lang="fr-BE" dirty="0" smtClean="0"/>
              <a:t> </a:t>
            </a: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dirty="0" err="1" smtClean="0"/>
              <a:t>WPs</a:t>
            </a:r>
            <a:endParaRPr lang="fr-BE" dirty="0" smtClean="0"/>
          </a:p>
          <a:p>
            <a:r>
              <a:rPr lang="fr-BE" dirty="0" err="1" smtClean="0"/>
              <a:t>Creating</a:t>
            </a:r>
            <a:r>
              <a:rPr lang="fr-BE" dirty="0" smtClean="0"/>
              <a:t> a single WP </a:t>
            </a:r>
            <a:r>
              <a:rPr lang="fr-BE" dirty="0" err="1" smtClean="0"/>
              <a:t>gathering</a:t>
            </a:r>
            <a:r>
              <a:rPr lang="fr-BE" dirty="0" smtClean="0"/>
              <a:t> all </a:t>
            </a:r>
            <a:r>
              <a:rPr lang="fr-BE" dirty="0" err="1" smtClean="0"/>
              <a:t>travels</a:t>
            </a:r>
            <a:r>
              <a:rPr lang="fr-BE" dirty="0" smtClean="0"/>
              <a:t> and </a:t>
            </a:r>
            <a:r>
              <a:rPr lang="fr-BE" dirty="0" err="1" smtClean="0"/>
              <a:t>mobilities</a:t>
            </a:r>
            <a:r>
              <a:rPr lang="fr-BE" dirty="0" smtClean="0"/>
              <a:t> NOT </a:t>
            </a:r>
            <a:r>
              <a:rPr lang="fr-BE" dirty="0" err="1" smtClean="0"/>
              <a:t>Recommended</a:t>
            </a:r>
            <a:endParaRPr lang="fr-B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5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68582"/>
          </a:xfrm>
        </p:spPr>
        <p:txBody>
          <a:bodyPr>
            <a:noAutofit/>
          </a:bodyPr>
          <a:lstStyle/>
          <a:p>
            <a:r>
              <a:rPr lang="fr-BE" sz="3200" dirty="0" err="1">
                <a:solidFill>
                  <a:srgbClr val="024B9C"/>
                </a:solidFill>
              </a:rPr>
              <a:t>Avoid</a:t>
            </a:r>
            <a:r>
              <a:rPr lang="fr-BE" sz="3200" dirty="0">
                <a:solidFill>
                  <a:srgbClr val="024B9C"/>
                </a:solidFill>
              </a:rPr>
              <a:t> </a:t>
            </a:r>
            <a:r>
              <a:rPr lang="fr-BE" sz="3200" dirty="0" err="1">
                <a:solidFill>
                  <a:srgbClr val="024B9C"/>
                </a:solidFill>
              </a:rPr>
              <a:t>discrepancies</a:t>
            </a:r>
            <a:r>
              <a:rPr lang="fr-BE" sz="3200" dirty="0">
                <a:solidFill>
                  <a:srgbClr val="024B9C"/>
                </a:solidFill>
              </a:rPr>
              <a:t> </a:t>
            </a:r>
            <a:r>
              <a:rPr lang="fr-BE" sz="3200" dirty="0" err="1" smtClean="0">
                <a:solidFill>
                  <a:srgbClr val="024B9C"/>
                </a:solidFill>
              </a:rPr>
              <a:t>between</a:t>
            </a:r>
            <a:r>
              <a:rPr lang="fr-BE" sz="3200" dirty="0" smtClean="0">
                <a:solidFill>
                  <a:srgbClr val="024B9C"/>
                </a:solidFill>
              </a:rPr>
              <a:t> the </a:t>
            </a:r>
            <a:r>
              <a:rPr lang="fr-BE" sz="3200" dirty="0">
                <a:solidFill>
                  <a:srgbClr val="024B9C"/>
                </a:solidFill>
              </a:rPr>
              <a:t>global </a:t>
            </a:r>
            <a:r>
              <a:rPr lang="fr-BE" sz="3200" dirty="0" err="1" smtClean="0">
                <a:solidFill>
                  <a:srgbClr val="024B9C"/>
                </a:solidFill>
              </a:rPr>
              <a:t>timetable</a:t>
            </a:r>
            <a:r>
              <a:rPr lang="fr-BE" sz="3200" dirty="0" smtClean="0">
                <a:solidFill>
                  <a:srgbClr val="024B9C"/>
                </a:solidFill>
              </a:rPr>
              <a:t> and </a:t>
            </a:r>
            <a:r>
              <a:rPr lang="fr-BE" sz="3200" dirty="0">
                <a:solidFill>
                  <a:srgbClr val="024B9C"/>
                </a:solidFill>
              </a:rPr>
              <a:t>the description of </a:t>
            </a:r>
            <a:r>
              <a:rPr lang="fr-BE" sz="3200" dirty="0" err="1">
                <a:solidFill>
                  <a:srgbClr val="024B9C"/>
                </a:solidFill>
              </a:rPr>
              <a:t>each</a:t>
            </a:r>
            <a:r>
              <a:rPr lang="fr-BE" sz="3200" dirty="0">
                <a:solidFill>
                  <a:srgbClr val="024B9C"/>
                </a:solidFill>
              </a:rPr>
              <a:t> WP</a:t>
            </a:r>
            <a:endParaRPr lang="en-US" sz="3200" dirty="0">
              <a:solidFill>
                <a:srgbClr val="024B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same</a:t>
            </a:r>
            <a:r>
              <a:rPr lang="fr-BE" dirty="0" smtClean="0"/>
              <a:t> </a:t>
            </a:r>
            <a:r>
              <a:rPr lang="fr-BE" dirty="0" err="1" smtClean="0"/>
              <a:t>number</a:t>
            </a:r>
            <a:r>
              <a:rPr lang="fr-BE" dirty="0" smtClean="0"/>
              <a:t> of </a:t>
            </a:r>
            <a:r>
              <a:rPr lang="fr-BE" dirty="0" err="1" smtClean="0"/>
              <a:t>Tasks</a:t>
            </a:r>
            <a:r>
              <a:rPr lang="fr-BE" dirty="0" smtClean="0"/>
              <a:t> (= </a:t>
            </a:r>
            <a:r>
              <a:rPr lang="fr-BE" dirty="0" err="1" smtClean="0"/>
              <a:t>activities</a:t>
            </a:r>
            <a:r>
              <a:rPr lang="fr-BE" dirty="0" smtClean="0"/>
              <a:t>) </a:t>
            </a:r>
            <a:r>
              <a:rPr lang="fr-BE" dirty="0" err="1" smtClean="0"/>
              <a:t>listed</a:t>
            </a:r>
            <a:r>
              <a:rPr lang="fr-BE" dirty="0" smtClean="0"/>
              <a:t> in a WP must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reported</a:t>
            </a:r>
            <a:r>
              <a:rPr lang="fr-BE" dirty="0" smtClean="0"/>
              <a:t> in the global </a:t>
            </a:r>
            <a:r>
              <a:rPr lang="fr-BE" dirty="0" err="1" smtClean="0"/>
              <a:t>timetable</a:t>
            </a:r>
            <a:r>
              <a:rPr lang="fr-BE" dirty="0" smtClean="0"/>
              <a:t>/</a:t>
            </a:r>
            <a:r>
              <a:rPr lang="fr-BE" dirty="0" err="1" smtClean="0"/>
              <a:t>overview</a:t>
            </a:r>
            <a:r>
              <a:rPr lang="fr-BE" dirty="0" smtClean="0"/>
              <a:t>.</a:t>
            </a:r>
          </a:p>
          <a:p>
            <a:r>
              <a:rPr lang="fr-BE" dirty="0" smtClean="0"/>
              <a:t>The </a:t>
            </a:r>
            <a:r>
              <a:rPr lang="fr-BE" dirty="0" err="1" smtClean="0"/>
              <a:t>same</a:t>
            </a:r>
            <a:r>
              <a:rPr lang="fr-BE" dirty="0" smtClean="0"/>
              <a:t> duration must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reported</a:t>
            </a:r>
            <a:r>
              <a:rPr lang="fr-BE" dirty="0" smtClean="0"/>
              <a:t>. Ex: </a:t>
            </a:r>
            <a:r>
              <a:rPr lang="fr-BE" dirty="0" err="1" smtClean="0"/>
              <a:t>from</a:t>
            </a:r>
            <a:r>
              <a:rPr lang="fr-BE" dirty="0" smtClean="0"/>
              <a:t> M 8 </a:t>
            </a:r>
            <a:r>
              <a:rPr lang="fr-BE" dirty="0"/>
              <a:t>t</a:t>
            </a:r>
            <a:r>
              <a:rPr lang="fr-BE" dirty="0" smtClean="0"/>
              <a:t>o M 24 </a:t>
            </a:r>
            <a:r>
              <a:rPr lang="fr-BE" dirty="0" err="1" smtClean="0"/>
              <a:t>means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there</a:t>
            </a:r>
            <a:r>
              <a:rPr lang="fr-BE" dirty="0" smtClean="0"/>
              <a:t> are NO </a:t>
            </a:r>
            <a:r>
              <a:rPr lang="fr-BE" dirty="0" err="1" smtClean="0"/>
              <a:t>activities</a:t>
            </a:r>
            <a:r>
              <a:rPr lang="fr-BE" dirty="0" smtClean="0"/>
              <a:t> in </a:t>
            </a:r>
            <a:r>
              <a:rPr lang="fr-BE" dirty="0" err="1" smtClean="0"/>
              <a:t>this</a:t>
            </a:r>
            <a:r>
              <a:rPr lang="fr-BE" dirty="0" smtClean="0"/>
              <a:t> WP </a:t>
            </a:r>
            <a:r>
              <a:rPr lang="fr-BE" dirty="0" err="1" smtClean="0"/>
              <a:t>after</a:t>
            </a:r>
            <a:r>
              <a:rPr lang="fr-BE" dirty="0" smtClean="0"/>
              <a:t> </a:t>
            </a:r>
            <a:r>
              <a:rPr lang="fr-BE" dirty="0" err="1" smtClean="0"/>
              <a:t>months</a:t>
            </a:r>
            <a:r>
              <a:rPr lang="fr-BE" dirty="0" smtClean="0"/>
              <a:t> 24, i.e. the last </a:t>
            </a:r>
            <a:r>
              <a:rPr lang="fr-BE" dirty="0" err="1" smtClean="0"/>
              <a:t>deliverable</a:t>
            </a:r>
            <a:r>
              <a:rPr lang="fr-BE" dirty="0" smtClean="0"/>
              <a:t> of </a:t>
            </a:r>
            <a:r>
              <a:rPr lang="fr-BE" dirty="0" err="1" smtClean="0"/>
              <a:t>this</a:t>
            </a:r>
            <a:r>
              <a:rPr lang="fr-BE" dirty="0" smtClean="0"/>
              <a:t> WP </a:t>
            </a:r>
            <a:r>
              <a:rPr lang="fr-BE" dirty="0" err="1" smtClean="0"/>
              <a:t>is</a:t>
            </a:r>
            <a:r>
              <a:rPr lang="fr-BE" dirty="0" smtClean="0"/>
              <a:t> due on M 24.</a:t>
            </a:r>
          </a:p>
          <a:p>
            <a:r>
              <a:rPr lang="fr-BE" dirty="0" smtClean="0"/>
              <a:t>For the global </a:t>
            </a:r>
            <a:r>
              <a:rPr lang="fr-BE" dirty="0" err="1" smtClean="0"/>
              <a:t>timetable</a:t>
            </a:r>
            <a:r>
              <a:rPr lang="fr-BE" dirty="0" smtClean="0"/>
              <a:t>, </a:t>
            </a:r>
            <a:r>
              <a:rPr lang="fr-BE" dirty="0" err="1" smtClean="0"/>
              <a:t>please</a:t>
            </a:r>
            <a:r>
              <a:rPr lang="fr-BE" dirty="0" smtClean="0"/>
              <a:t> use the correct chart: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1800" dirty="0" smtClean="0"/>
              <a:t>the first one, </a:t>
            </a:r>
            <a:r>
              <a:rPr lang="fr-BE" sz="1800" dirty="0" err="1" smtClean="0"/>
              <a:t>with</a:t>
            </a:r>
            <a:r>
              <a:rPr lang="fr-BE" sz="1800" dirty="0" smtClean="0"/>
              <a:t> </a:t>
            </a:r>
            <a:r>
              <a:rPr lang="fr-BE" sz="1800" dirty="0" err="1" smtClean="0"/>
              <a:t>Months</a:t>
            </a:r>
            <a:r>
              <a:rPr lang="fr-BE" sz="1800" dirty="0" smtClean="0"/>
              <a:t>, </a:t>
            </a:r>
            <a:r>
              <a:rPr lang="fr-BE" sz="1800" dirty="0" err="1" smtClean="0"/>
              <a:t>is</a:t>
            </a:r>
            <a:r>
              <a:rPr lang="fr-BE" sz="1800" dirty="0" smtClean="0"/>
              <a:t> </a:t>
            </a:r>
            <a:r>
              <a:rPr lang="fr-BE" sz="1800" dirty="0" err="1" smtClean="0"/>
              <a:t>only</a:t>
            </a:r>
            <a:r>
              <a:rPr lang="fr-BE" sz="1800" dirty="0" smtClean="0"/>
              <a:t> for </a:t>
            </a:r>
            <a:r>
              <a:rPr lang="fr-BE" sz="1800" dirty="0" err="1" smtClean="0"/>
              <a:t>projects</a:t>
            </a:r>
            <a:r>
              <a:rPr lang="fr-BE" sz="1800" dirty="0" smtClean="0"/>
              <a:t> of 2 </a:t>
            </a:r>
            <a:r>
              <a:rPr lang="fr-BE" sz="1800" dirty="0" err="1" smtClean="0"/>
              <a:t>years</a:t>
            </a:r>
            <a:r>
              <a:rPr lang="fr-BE" sz="1800" dirty="0" smtClean="0"/>
              <a:t>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BE" sz="1800" dirty="0" smtClean="0"/>
              <a:t>the second one, </a:t>
            </a:r>
            <a:r>
              <a:rPr lang="fr-BE" sz="1800" dirty="0" err="1" smtClean="0"/>
              <a:t>with</a:t>
            </a:r>
            <a:r>
              <a:rPr lang="fr-BE" sz="1800" dirty="0" smtClean="0"/>
              <a:t> </a:t>
            </a:r>
            <a:r>
              <a:rPr lang="fr-BE" sz="1800" dirty="0" err="1" smtClean="0"/>
              <a:t>Quarters</a:t>
            </a:r>
            <a:r>
              <a:rPr lang="fr-BE" sz="1800" dirty="0"/>
              <a:t>, </a:t>
            </a:r>
            <a:r>
              <a:rPr lang="fr-BE" sz="1800" dirty="0" err="1" smtClean="0"/>
              <a:t>is</a:t>
            </a:r>
            <a:r>
              <a:rPr lang="fr-BE" sz="1800" dirty="0" smtClean="0"/>
              <a:t> for </a:t>
            </a:r>
            <a:r>
              <a:rPr lang="fr-BE" sz="1800" dirty="0" err="1" smtClean="0"/>
              <a:t>projects</a:t>
            </a:r>
            <a:r>
              <a:rPr lang="fr-BE" sz="1800" dirty="0" smtClean="0"/>
              <a:t> of more </a:t>
            </a:r>
            <a:r>
              <a:rPr lang="fr-BE" sz="1800" dirty="0" err="1" smtClean="0"/>
              <a:t>than</a:t>
            </a:r>
            <a:r>
              <a:rPr lang="fr-BE" sz="1800" dirty="0" smtClean="0"/>
              <a:t> 2 </a:t>
            </a:r>
            <a:r>
              <a:rPr lang="fr-BE" sz="1800" dirty="0" err="1" smtClean="0"/>
              <a:t>years</a:t>
            </a:r>
            <a:r>
              <a:rPr lang="fr-BE" sz="1800" dirty="0" smtClean="0"/>
              <a:t>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87100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589256"/>
              </p:ext>
            </p:extLst>
          </p:nvPr>
        </p:nvGraphicFramePr>
        <p:xfrm>
          <a:off x="838200" y="1620456"/>
          <a:ext cx="10950615" cy="346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4494"/>
                </a:solidFill>
              </a:rPr>
              <a:t>Examples of deliverables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>
                <a:solidFill>
                  <a:srgbClr val="004494"/>
                </a:solidFill>
              </a:rPr>
              <a:t>WP Management</a:t>
            </a:r>
            <a:endParaRPr lang="fr-BE" sz="2800" dirty="0">
              <a:solidFill>
                <a:srgbClr val="004494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98660"/>
              </p:ext>
            </p:extLst>
          </p:nvPr>
        </p:nvGraphicFramePr>
        <p:xfrm>
          <a:off x="4438996" y="4904510"/>
          <a:ext cx="3096124" cy="1030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888186" y="4702215"/>
            <a:ext cx="2480652" cy="13947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888186" y="4702215"/>
            <a:ext cx="2369141" cy="1481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86400" y="3259355"/>
            <a:ext cx="199506" cy="2493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9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49491"/>
              </p:ext>
            </p:extLst>
          </p:nvPr>
        </p:nvGraphicFramePr>
        <p:xfrm>
          <a:off x="838200" y="2452255"/>
          <a:ext cx="8819001" cy="330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204" y="609600"/>
            <a:ext cx="8683798" cy="9947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4494"/>
                </a:solidFill>
              </a:rPr>
              <a:t>Examples of deliverables</a:t>
            </a:r>
            <a:r>
              <a:rPr lang="en-GB" dirty="0"/>
              <a:t/>
            </a:r>
            <a:br>
              <a:rPr lang="en-GB" dirty="0"/>
            </a:br>
            <a:r>
              <a:rPr lang="en-GB" sz="3100" dirty="0">
                <a:solidFill>
                  <a:srgbClr val="004494"/>
                </a:solidFill>
              </a:rPr>
              <a:t>WP Preparatory Measures</a:t>
            </a:r>
            <a:endParaRPr lang="fr-BE" sz="3100" dirty="0">
              <a:solidFill>
                <a:srgbClr val="004494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91498" y="4289366"/>
            <a:ext cx="1917957" cy="1246909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cxnSp>
        <p:nvCxnSpPr>
          <p:cNvPr id="9" name="Straight Connector 8"/>
          <p:cNvCxnSpPr/>
          <p:nvPr/>
        </p:nvCxnSpPr>
        <p:spPr>
          <a:xfrm>
            <a:off x="8031332" y="3957342"/>
            <a:ext cx="0" cy="3320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5677" y="4490750"/>
            <a:ext cx="1981372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530997"/>
              </p:ext>
            </p:extLst>
          </p:nvPr>
        </p:nvGraphicFramePr>
        <p:xfrm>
          <a:off x="550416" y="1985661"/>
          <a:ext cx="11238399" cy="4281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4718" y="36143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4494"/>
                </a:solidFill>
              </a:rPr>
              <a:t>Examples of deliverables</a:t>
            </a:r>
            <a:r>
              <a:rPr lang="en-GB" dirty="0"/>
              <a:t/>
            </a:r>
            <a:br>
              <a:rPr lang="en-GB" dirty="0"/>
            </a:br>
            <a:r>
              <a:rPr lang="en-GB" sz="2800" dirty="0">
                <a:solidFill>
                  <a:srgbClr val="004494"/>
                </a:solidFill>
              </a:rPr>
              <a:t>WP</a:t>
            </a:r>
            <a:r>
              <a:rPr lang="en-GB" sz="3100" dirty="0">
                <a:solidFill>
                  <a:srgbClr val="004494"/>
                </a:solidFill>
              </a:rPr>
              <a:t> </a:t>
            </a:r>
            <a:r>
              <a:rPr lang="en-GB" sz="2800" dirty="0" smtClean="0">
                <a:solidFill>
                  <a:srgbClr val="024B9C"/>
                </a:solidFill>
              </a:rPr>
              <a:t>Development – ‘Curriculum</a:t>
            </a:r>
            <a:r>
              <a:rPr lang="en-GB" sz="2800" dirty="0" smtClean="0">
                <a:solidFill>
                  <a:srgbClr val="024EA2"/>
                </a:solidFill>
              </a:rPr>
              <a:t> </a:t>
            </a:r>
            <a:r>
              <a:rPr lang="en-GB" sz="2800" dirty="0">
                <a:solidFill>
                  <a:srgbClr val="024EA2"/>
                </a:solidFill>
              </a:rPr>
              <a:t>development’ </a:t>
            </a:r>
            <a:r>
              <a:rPr lang="en-GB" sz="2800" dirty="0" smtClean="0">
                <a:solidFill>
                  <a:srgbClr val="024EA2"/>
                </a:solidFill>
              </a:rPr>
              <a:t>proposals</a:t>
            </a:r>
            <a:r>
              <a:rPr lang="fr-BE" sz="2800" dirty="0">
                <a:solidFill>
                  <a:srgbClr val="024EA2"/>
                </a:solidFill>
              </a:rPr>
              <a:t/>
            </a:r>
            <a:br>
              <a:rPr lang="fr-BE" sz="2800" dirty="0">
                <a:solidFill>
                  <a:srgbClr val="024EA2"/>
                </a:solidFill>
              </a:rPr>
            </a:br>
            <a:endParaRPr lang="fr-BE" sz="2800" dirty="0">
              <a:solidFill>
                <a:srgbClr val="024B9C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79386" y="3974889"/>
            <a:ext cx="1708951" cy="122742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ounded Rectangle 6"/>
          <p:cNvSpPr/>
          <p:nvPr/>
        </p:nvSpPr>
        <p:spPr>
          <a:xfrm>
            <a:off x="9782775" y="3974889"/>
            <a:ext cx="1703547" cy="108175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8004295" y="4124540"/>
            <a:ext cx="1475987" cy="989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965844" y="4208757"/>
            <a:ext cx="1763298" cy="110803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883373" y="4172178"/>
            <a:ext cx="1657561" cy="1179787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8004295" y="4354634"/>
            <a:ext cx="154627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Training material and learning outcomes </a:t>
            </a:r>
            <a:endParaRPr lang="en-US" sz="1400" dirty="0"/>
          </a:p>
          <a:p>
            <a:r>
              <a:rPr lang="fr-BE" sz="1300" dirty="0" smtClean="0"/>
              <a:t> 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10045011" y="4309342"/>
            <a:ext cx="1673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Document </a:t>
            </a:r>
            <a:r>
              <a:rPr lang="fr-BE" sz="1400" dirty="0" err="1" smtClean="0"/>
              <a:t>describing</a:t>
            </a:r>
            <a:r>
              <a:rPr lang="fr-BE" sz="1400" dirty="0" smtClean="0"/>
              <a:t> the </a:t>
            </a:r>
            <a:r>
              <a:rPr lang="fr-BE" sz="1400" dirty="0" err="1" smtClean="0"/>
              <a:t>students</a:t>
            </a:r>
            <a:r>
              <a:rPr lang="fr-BE" sz="1400" dirty="0" smtClean="0"/>
              <a:t>’ </a:t>
            </a:r>
            <a:r>
              <a:rPr lang="fr-BE" sz="1400" dirty="0" err="1" smtClean="0"/>
              <a:t>internship</a:t>
            </a:r>
            <a:r>
              <a:rPr lang="fr-BE" sz="1400" dirty="0" smtClean="0"/>
              <a:t> system </a:t>
            </a:r>
            <a:endParaRPr lang="en-US" sz="1400" dirty="0"/>
          </a:p>
        </p:txBody>
      </p:sp>
      <p:sp>
        <p:nvSpPr>
          <p:cNvPr id="15" name="Flowchart: Terminator 14"/>
          <p:cNvSpPr/>
          <p:nvPr/>
        </p:nvSpPr>
        <p:spPr>
          <a:xfrm>
            <a:off x="970722" y="5568001"/>
            <a:ext cx="1482571" cy="575080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8616" y="5595051"/>
            <a:ext cx="1598471" cy="5480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619" y="5603907"/>
            <a:ext cx="1598474" cy="5415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2318" y="5580807"/>
            <a:ext cx="1687964" cy="5646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7603" y="5568001"/>
            <a:ext cx="1599639" cy="5419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29844" y="5595051"/>
            <a:ext cx="15103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/>
              <a:t>possibly</a:t>
            </a:r>
            <a:r>
              <a:rPr lang="fr-BE" sz="1400" dirty="0"/>
              <a:t> </a:t>
            </a:r>
            <a:r>
              <a:rPr lang="fr-BE" sz="1400" dirty="0" err="1"/>
              <a:t>before</a:t>
            </a:r>
            <a:r>
              <a:rPr lang="fr-BE" sz="1400" dirty="0"/>
              <a:t> </a:t>
            </a:r>
            <a:r>
              <a:rPr lang="fr-BE" sz="1400" dirty="0" err="1"/>
              <a:t>interim</a:t>
            </a:r>
            <a:r>
              <a:rPr lang="fr-BE" sz="1400" dirty="0"/>
              <a:t> report</a:t>
            </a:r>
            <a:endParaRPr lang="en-US" sz="1400" dirty="0"/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45391" y="5603907"/>
            <a:ext cx="15103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/>
              <a:t>possibly</a:t>
            </a:r>
            <a:r>
              <a:rPr lang="fr-BE" sz="1400" dirty="0"/>
              <a:t> </a:t>
            </a:r>
            <a:r>
              <a:rPr lang="fr-BE" sz="1400" dirty="0" err="1"/>
              <a:t>before</a:t>
            </a:r>
            <a:r>
              <a:rPr lang="fr-BE" sz="1400" dirty="0"/>
              <a:t> </a:t>
            </a:r>
            <a:r>
              <a:rPr lang="fr-BE" sz="1400" dirty="0" err="1"/>
              <a:t>interim</a:t>
            </a:r>
            <a:r>
              <a:rPr lang="fr-BE" sz="1400" dirty="0"/>
              <a:t> report</a:t>
            </a:r>
            <a:endParaRPr lang="en-US" sz="1400" dirty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586112" y="5613058"/>
            <a:ext cx="151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/>
              <a:t>b</a:t>
            </a:r>
            <a:r>
              <a:rPr lang="fr-BE" sz="1400" dirty="0" smtClean="0"/>
              <a:t>y the end of </a:t>
            </a:r>
            <a:r>
              <a:rPr lang="fr-BE" sz="1400" dirty="0" err="1" smtClean="0"/>
              <a:t>year</a:t>
            </a:r>
            <a:r>
              <a:rPr lang="fr-BE" sz="1400" dirty="0" smtClean="0"/>
              <a:t> 2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8004295" y="5613058"/>
            <a:ext cx="154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Before</a:t>
            </a:r>
            <a:r>
              <a:rPr lang="fr-BE" sz="1400" dirty="0" smtClean="0"/>
              <a:t> </a:t>
            </a:r>
            <a:r>
              <a:rPr lang="fr-BE" sz="1400" dirty="0" err="1" smtClean="0"/>
              <a:t>starting</a:t>
            </a:r>
            <a:r>
              <a:rPr lang="fr-BE" sz="1400" dirty="0" smtClean="0"/>
              <a:t> </a:t>
            </a:r>
          </a:p>
          <a:p>
            <a:r>
              <a:rPr lang="fr-BE" sz="1400" dirty="0" err="1" smtClean="0"/>
              <a:t>with</a:t>
            </a:r>
            <a:r>
              <a:rPr lang="fr-BE" sz="1400" dirty="0" smtClean="0"/>
              <a:t> </a:t>
            </a:r>
            <a:r>
              <a:rPr lang="fr-BE" sz="1400" dirty="0" err="1" smtClean="0"/>
              <a:t>students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0145507" y="5586437"/>
            <a:ext cx="159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At the </a:t>
            </a:r>
            <a:r>
              <a:rPr lang="fr-BE" sz="1400" dirty="0" err="1" smtClean="0"/>
              <a:t>start</a:t>
            </a:r>
            <a:r>
              <a:rPr lang="fr-BE" sz="1400" dirty="0" smtClean="0"/>
              <a:t> of </a:t>
            </a:r>
          </a:p>
          <a:p>
            <a:r>
              <a:rPr lang="fr-BE" sz="1400" dirty="0" smtClean="0"/>
              <a:t>the new </a:t>
            </a:r>
            <a:r>
              <a:rPr lang="fr-BE" sz="1400" dirty="0" err="1" smtClean="0"/>
              <a:t>degree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26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140094"/>
              </p:ext>
            </p:extLst>
          </p:nvPr>
        </p:nvGraphicFramePr>
        <p:xfrm>
          <a:off x="514004" y="2260800"/>
          <a:ext cx="10950615" cy="284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4494"/>
                </a:solidFill>
              </a:rPr>
              <a:t>Examples of deliverables</a:t>
            </a:r>
            <a:r>
              <a:rPr lang="en-GB" dirty="0"/>
              <a:t/>
            </a:r>
            <a:br>
              <a:rPr lang="en-GB" dirty="0"/>
            </a:br>
            <a:r>
              <a:rPr lang="en-GB" sz="2500" dirty="0">
                <a:solidFill>
                  <a:srgbClr val="004494"/>
                </a:solidFill>
              </a:rPr>
              <a:t>WP </a:t>
            </a:r>
            <a:r>
              <a:rPr lang="en-GB" sz="2500" dirty="0">
                <a:solidFill>
                  <a:srgbClr val="024B9C"/>
                </a:solidFill>
              </a:rPr>
              <a:t>Development – </a:t>
            </a:r>
            <a:r>
              <a:rPr lang="en-GB" sz="2500" dirty="0" smtClean="0">
                <a:solidFill>
                  <a:srgbClr val="024B9C"/>
                </a:solidFill>
              </a:rPr>
              <a:t>‘HEI Governance</a:t>
            </a:r>
            <a:r>
              <a:rPr lang="en-GB" sz="2500" dirty="0" smtClean="0">
                <a:solidFill>
                  <a:srgbClr val="024EA2"/>
                </a:solidFill>
              </a:rPr>
              <a:t>’ proposals</a:t>
            </a:r>
            <a:endParaRPr lang="fr-BE" sz="2500" dirty="0"/>
          </a:p>
        </p:txBody>
      </p:sp>
      <p:sp>
        <p:nvSpPr>
          <p:cNvPr id="6" name="Rounded Rectangle 5"/>
          <p:cNvSpPr/>
          <p:nvPr/>
        </p:nvSpPr>
        <p:spPr>
          <a:xfrm>
            <a:off x="555561" y="3911032"/>
            <a:ext cx="1976283" cy="117603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765069" y="4109290"/>
            <a:ext cx="1976283" cy="1176039"/>
            <a:chOff x="206761" y="2079124"/>
            <a:chExt cx="1976283" cy="1176039"/>
          </a:xfrm>
        </p:grpSpPr>
        <p:sp>
          <p:nvSpPr>
            <p:cNvPr id="8" name="Rounded Rectangle 7"/>
            <p:cNvSpPr/>
            <p:nvPr/>
          </p:nvSpPr>
          <p:spPr>
            <a:xfrm>
              <a:off x="206761" y="2079124"/>
              <a:ext cx="1976283" cy="11760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4"/>
            <p:cNvSpPr txBox="1"/>
            <p:nvPr/>
          </p:nvSpPr>
          <p:spPr>
            <a:xfrm>
              <a:off x="275651" y="2112791"/>
              <a:ext cx="1907393" cy="1107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0" i="0" u="none" kern="1200" dirty="0" smtClean="0"/>
                <a:t>Act of establishment, mission statement, organigram, profile and number of allocated staff, operating budget </a:t>
              </a:r>
              <a:endParaRPr lang="en-US" sz="1600" b="0" i="0" u="none" kern="1200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841264" y="3911032"/>
            <a:ext cx="1976283" cy="117603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ounded Rectangle 10"/>
          <p:cNvSpPr/>
          <p:nvPr/>
        </p:nvSpPr>
        <p:spPr>
          <a:xfrm>
            <a:off x="5154829" y="3929499"/>
            <a:ext cx="1976283" cy="117603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ounded Rectangle 11"/>
          <p:cNvSpPr/>
          <p:nvPr/>
        </p:nvSpPr>
        <p:spPr>
          <a:xfrm>
            <a:off x="7435126" y="3927261"/>
            <a:ext cx="1976283" cy="117603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ounded Rectangle 12"/>
          <p:cNvSpPr/>
          <p:nvPr/>
        </p:nvSpPr>
        <p:spPr>
          <a:xfrm>
            <a:off x="9697844" y="3951404"/>
            <a:ext cx="1976283" cy="117603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ounded Rectangle 13"/>
          <p:cNvSpPr/>
          <p:nvPr/>
        </p:nvSpPr>
        <p:spPr>
          <a:xfrm>
            <a:off x="3022124" y="4109290"/>
            <a:ext cx="1976283" cy="117603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ounded Rectangle 14"/>
          <p:cNvSpPr/>
          <p:nvPr/>
        </p:nvSpPr>
        <p:spPr>
          <a:xfrm>
            <a:off x="5347999" y="4178068"/>
            <a:ext cx="1976283" cy="117603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ounded Rectangle 15"/>
          <p:cNvSpPr/>
          <p:nvPr/>
        </p:nvSpPr>
        <p:spPr>
          <a:xfrm>
            <a:off x="7605054" y="4142957"/>
            <a:ext cx="1976283" cy="117603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16"/>
          <p:cNvSpPr/>
          <p:nvPr/>
        </p:nvSpPr>
        <p:spPr>
          <a:xfrm>
            <a:off x="9930929" y="4109290"/>
            <a:ext cx="1976283" cy="117603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9" name="Straight Connector 18"/>
          <p:cNvCxnSpPr/>
          <p:nvPr/>
        </p:nvCxnSpPr>
        <p:spPr>
          <a:xfrm>
            <a:off x="1826341" y="3666942"/>
            <a:ext cx="0" cy="24409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46199" y="3656662"/>
            <a:ext cx="13783" cy="29474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42970" y="3685408"/>
            <a:ext cx="0" cy="24409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282429" y="3685408"/>
            <a:ext cx="0" cy="24409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40389" y="3723159"/>
            <a:ext cx="0" cy="24409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73875" y="4171352"/>
            <a:ext cx="18483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Training materials, learning outcomes,</a:t>
            </a:r>
          </a:p>
          <a:p>
            <a:r>
              <a:rPr lang="en-US" sz="1400" dirty="0" smtClean="0"/>
              <a:t>satisfaction survey results </a:t>
            </a:r>
            <a:endParaRPr lang="en-US" sz="1400" dirty="0"/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016836" y="4195496"/>
            <a:ext cx="1943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For </a:t>
            </a:r>
            <a:r>
              <a:rPr lang="fr-BE" sz="1400" dirty="0" err="1" smtClean="0"/>
              <a:t>students</a:t>
            </a:r>
            <a:r>
              <a:rPr lang="fr-BE" sz="1400" dirty="0" smtClean="0"/>
              <a:t> </a:t>
            </a:r>
            <a:r>
              <a:rPr lang="fr-BE" sz="1400" dirty="0" err="1" smtClean="0"/>
              <a:t>internships</a:t>
            </a:r>
            <a:r>
              <a:rPr lang="fr-BE" sz="1400" dirty="0" smtClean="0"/>
              <a:t>, joint </a:t>
            </a:r>
            <a:r>
              <a:rPr lang="fr-BE" sz="1400" dirty="0" err="1" smtClean="0"/>
              <a:t>research</a:t>
            </a:r>
            <a:r>
              <a:rPr lang="fr-BE" sz="1400" dirty="0" smtClean="0"/>
              <a:t>, etc.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078634" y="4195496"/>
            <a:ext cx="1971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Functionalities</a:t>
            </a:r>
            <a:r>
              <a:rPr lang="fr-BE" sz="1400" dirty="0" smtClean="0"/>
              <a:t> and </a:t>
            </a:r>
            <a:r>
              <a:rPr lang="fr-BE" sz="1400" dirty="0" err="1" smtClean="0"/>
              <a:t>features</a:t>
            </a:r>
            <a:r>
              <a:rPr lang="fr-BE" sz="1400" dirty="0" smtClean="0"/>
              <a:t>. </a:t>
            </a:r>
          </a:p>
          <a:p>
            <a:r>
              <a:rPr lang="fr-BE" sz="1400" dirty="0" smtClean="0"/>
              <a:t>Mission, staff,</a:t>
            </a:r>
            <a:r>
              <a:rPr lang="fr-BE" sz="1400" dirty="0"/>
              <a:t> </a:t>
            </a:r>
            <a:r>
              <a:rPr lang="fr-BE" sz="1400" dirty="0" smtClean="0"/>
              <a:t>budget, </a:t>
            </a:r>
            <a:r>
              <a:rPr lang="fr-BE" sz="1400" dirty="0" err="1" smtClean="0"/>
              <a:t>planned</a:t>
            </a:r>
            <a:r>
              <a:rPr lang="fr-BE" sz="1400" dirty="0" smtClean="0"/>
              <a:t> </a:t>
            </a:r>
            <a:r>
              <a:rPr lang="fr-BE" sz="1400" dirty="0" err="1" smtClean="0"/>
              <a:t>activities</a:t>
            </a:r>
            <a:r>
              <a:rPr lang="fr-BE" sz="1400" dirty="0" smtClean="0"/>
              <a:t>  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536276" y="4259899"/>
            <a:ext cx="1663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I</a:t>
            </a:r>
            <a:r>
              <a:rPr lang="fr-BE" sz="1400" dirty="0" smtClean="0"/>
              <a:t>nnovation and </a:t>
            </a:r>
            <a:r>
              <a:rPr lang="fr-BE" sz="1400" dirty="0" err="1" smtClean="0"/>
              <a:t>potential</a:t>
            </a:r>
            <a:r>
              <a:rPr lang="fr-BE" sz="1400" dirty="0" smtClean="0"/>
              <a:t> for </a:t>
            </a:r>
            <a:r>
              <a:rPr lang="fr-BE" sz="1400" dirty="0" err="1" smtClean="0"/>
              <a:t>mainstreaming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54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034485"/>
              </p:ext>
            </p:extLst>
          </p:nvPr>
        </p:nvGraphicFramePr>
        <p:xfrm>
          <a:off x="959907" y="2543300"/>
          <a:ext cx="8314095" cy="1724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4494"/>
                </a:solidFill>
              </a:rPr>
              <a:t>Examples of deliverables</a:t>
            </a:r>
            <a:r>
              <a:rPr lang="en-GB" dirty="0"/>
              <a:t/>
            </a:r>
            <a:br>
              <a:rPr lang="en-GB" dirty="0"/>
            </a:br>
            <a:r>
              <a:rPr lang="en-GB" sz="2500" dirty="0">
                <a:solidFill>
                  <a:srgbClr val="004494"/>
                </a:solidFill>
              </a:rPr>
              <a:t>WP </a:t>
            </a:r>
            <a:r>
              <a:rPr lang="en-GB" sz="2500" dirty="0">
                <a:solidFill>
                  <a:srgbClr val="024B9C"/>
                </a:solidFill>
              </a:rPr>
              <a:t>Development </a:t>
            </a:r>
            <a:r>
              <a:rPr lang="en-GB" sz="2600" dirty="0">
                <a:solidFill>
                  <a:srgbClr val="024B9C"/>
                </a:solidFill>
              </a:rPr>
              <a:t>–‘Higher Education Reform’ </a:t>
            </a:r>
            <a:r>
              <a:rPr lang="en-GB" sz="2600" dirty="0" smtClean="0">
                <a:solidFill>
                  <a:srgbClr val="024B9C"/>
                </a:solidFill>
              </a:rPr>
              <a:t>proposals</a:t>
            </a:r>
            <a:endParaRPr lang="fr-BE" sz="2600" dirty="0">
              <a:solidFill>
                <a:srgbClr val="024B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472858"/>
              </p:ext>
            </p:extLst>
          </p:nvPr>
        </p:nvGraphicFramePr>
        <p:xfrm>
          <a:off x="507077" y="1870363"/>
          <a:ext cx="11306677" cy="3225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494"/>
                </a:solidFill>
              </a:rPr>
              <a:t>Examples of deliverables</a:t>
            </a:r>
            <a:r>
              <a:rPr lang="en-GB" dirty="0"/>
              <a:t/>
            </a:r>
            <a:br>
              <a:rPr lang="en-GB" dirty="0"/>
            </a:br>
            <a:r>
              <a:rPr lang="en-GB" sz="2500" dirty="0">
                <a:solidFill>
                  <a:srgbClr val="004494"/>
                </a:solidFill>
              </a:rPr>
              <a:t>WP </a:t>
            </a:r>
            <a:r>
              <a:rPr lang="en-GB" sz="2500" dirty="0" smtClean="0">
                <a:solidFill>
                  <a:srgbClr val="024B9C"/>
                </a:solidFill>
              </a:rPr>
              <a:t>Dissemination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743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510176"/>
              </p:ext>
            </p:extLst>
          </p:nvPr>
        </p:nvGraphicFramePr>
        <p:xfrm>
          <a:off x="739834" y="2485505"/>
          <a:ext cx="9426632" cy="2042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4494"/>
                </a:solidFill>
              </a:rPr>
              <a:t>Examples of deliverables</a:t>
            </a:r>
            <a:r>
              <a:rPr lang="en-GB" dirty="0"/>
              <a:t/>
            </a:r>
            <a:br>
              <a:rPr lang="en-GB" dirty="0"/>
            </a:br>
            <a:r>
              <a:rPr lang="en-GB" sz="2800" dirty="0" smtClean="0">
                <a:solidFill>
                  <a:srgbClr val="004494"/>
                </a:solidFill>
              </a:rPr>
              <a:t>WP Impact </a:t>
            </a:r>
            <a:r>
              <a:rPr lang="en-GB" sz="2800" dirty="0">
                <a:solidFill>
                  <a:srgbClr val="004494"/>
                </a:solidFill>
              </a:rPr>
              <a:t>and sustainability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167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8625"/>
          </a:xfrm>
        </p:spPr>
        <p:txBody>
          <a:bodyPr>
            <a:normAutofit/>
          </a:bodyPr>
          <a:lstStyle/>
          <a:p>
            <a:r>
              <a:rPr lang="fr-BE" sz="3200" b="1" dirty="0" smtClean="0">
                <a:solidFill>
                  <a:srgbClr val="0356B1"/>
                </a:solidFill>
              </a:rPr>
              <a:t>Project </a:t>
            </a:r>
            <a:r>
              <a:rPr lang="fr-BE" sz="3200" b="1" dirty="0">
                <a:solidFill>
                  <a:srgbClr val="0356B1"/>
                </a:solidFill>
              </a:rPr>
              <a:t>teams, staff, experts</a:t>
            </a:r>
            <a:endParaRPr lang="en-US" sz="3200" b="1" dirty="0">
              <a:solidFill>
                <a:srgbClr val="0356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4952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fr-BE" sz="2400" dirty="0" smtClean="0"/>
              <a:t>Do not insert CV, </a:t>
            </a:r>
            <a:r>
              <a:rPr lang="fr-BE" sz="2400" dirty="0" err="1" smtClean="0"/>
              <a:t>our</a:t>
            </a:r>
            <a:r>
              <a:rPr lang="fr-BE" sz="2400" dirty="0" smtClean="0"/>
              <a:t> call </a:t>
            </a:r>
            <a:r>
              <a:rPr lang="fr-BE" sz="2400" dirty="0" err="1" smtClean="0"/>
              <a:t>does</a:t>
            </a:r>
            <a:r>
              <a:rPr lang="fr-BE" sz="2400" dirty="0" smtClean="0"/>
              <a:t> not </a:t>
            </a:r>
            <a:r>
              <a:rPr lang="fr-BE" sz="2400" dirty="0" err="1" smtClean="0"/>
              <a:t>require</a:t>
            </a:r>
            <a:r>
              <a:rPr lang="fr-BE" sz="2400" dirty="0" smtClean="0"/>
              <a:t> </a:t>
            </a:r>
            <a:r>
              <a:rPr lang="fr-BE" sz="2400" dirty="0" err="1" smtClean="0"/>
              <a:t>it</a:t>
            </a:r>
            <a:endParaRPr lang="fr-BE" sz="2400" dirty="0" smtClean="0"/>
          </a:p>
          <a:p>
            <a:endParaRPr lang="fr-BE" sz="2400" dirty="0" smtClean="0"/>
          </a:p>
          <a:p>
            <a:r>
              <a:rPr lang="fr-BE" sz="2400" dirty="0" smtClean="0"/>
              <a:t>For </a:t>
            </a:r>
            <a:r>
              <a:rPr lang="fr-BE" sz="2400" dirty="0" err="1" smtClean="0"/>
              <a:t>European</a:t>
            </a:r>
            <a:r>
              <a:rPr lang="fr-BE" sz="2400" dirty="0" smtClean="0"/>
              <a:t> institutions insert the </a:t>
            </a:r>
            <a:r>
              <a:rPr lang="fr-BE" sz="2400" b="1" dirty="0" smtClean="0"/>
              <a:t>staff </a:t>
            </a:r>
            <a:r>
              <a:rPr lang="fr-BE" sz="2400" b="1" dirty="0" err="1" smtClean="0"/>
              <a:t>who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will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be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actively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involved</a:t>
            </a:r>
            <a:r>
              <a:rPr lang="fr-BE" sz="2400" b="1" dirty="0" smtClean="0"/>
              <a:t> in the project</a:t>
            </a:r>
            <a:r>
              <a:rPr lang="fr-BE" sz="2400" dirty="0" smtClean="0"/>
              <a:t> to </a:t>
            </a:r>
            <a:r>
              <a:rPr lang="fr-BE" sz="2400" dirty="0" err="1" smtClean="0"/>
              <a:t>demonstrate</a:t>
            </a:r>
            <a:r>
              <a:rPr lang="fr-BE" sz="2400" dirty="0" smtClean="0"/>
              <a:t> </a:t>
            </a:r>
            <a:r>
              <a:rPr lang="fr-BE" sz="2400" dirty="0" err="1" smtClean="0"/>
              <a:t>appropriate</a:t>
            </a:r>
            <a:r>
              <a:rPr lang="fr-BE" sz="2400" dirty="0" smtClean="0"/>
              <a:t> expertise in the area </a:t>
            </a:r>
            <a:r>
              <a:rPr lang="fr-BE" sz="2400" dirty="0" err="1" smtClean="0"/>
              <a:t>where</a:t>
            </a:r>
            <a:r>
              <a:rPr lang="fr-BE" sz="2400" dirty="0" smtClean="0"/>
              <a:t> the </a:t>
            </a:r>
            <a:r>
              <a:rPr lang="fr-BE" sz="2400" dirty="0" err="1" smtClean="0"/>
              <a:t>knowledge</a:t>
            </a:r>
            <a:r>
              <a:rPr lang="fr-BE" sz="2400" dirty="0" smtClean="0"/>
              <a:t> </a:t>
            </a:r>
            <a:r>
              <a:rPr lang="fr-BE" sz="2400" dirty="0" err="1" smtClean="0"/>
              <a:t>transfer</a:t>
            </a:r>
            <a:r>
              <a:rPr lang="fr-BE" sz="2400" dirty="0" smtClean="0"/>
              <a:t> </a:t>
            </a:r>
            <a:r>
              <a:rPr lang="fr-BE" sz="2400" dirty="0" err="1" smtClean="0"/>
              <a:t>is</a:t>
            </a:r>
            <a:r>
              <a:rPr lang="fr-BE" sz="2400" dirty="0" smtClean="0"/>
              <a:t> </a:t>
            </a:r>
            <a:r>
              <a:rPr lang="fr-BE" sz="2400" dirty="0" err="1" smtClean="0"/>
              <a:t>necessary</a:t>
            </a:r>
            <a:endParaRPr lang="fr-BE" sz="2400" dirty="0" smtClean="0"/>
          </a:p>
          <a:p>
            <a:endParaRPr lang="fr-BE" sz="2400" dirty="0"/>
          </a:p>
          <a:p>
            <a:r>
              <a:rPr lang="fr-BE" sz="2400" dirty="0" smtClean="0"/>
              <a:t>For </a:t>
            </a:r>
            <a:r>
              <a:rPr lang="fr-BE" sz="2400" dirty="0" err="1" smtClean="0"/>
              <a:t>Third</a:t>
            </a:r>
            <a:r>
              <a:rPr lang="fr-BE" sz="2400" dirty="0" smtClean="0"/>
              <a:t> countries </a:t>
            </a:r>
            <a:r>
              <a:rPr lang="fr-BE" sz="2400" dirty="0" err="1" smtClean="0"/>
              <a:t>HEIs</a:t>
            </a:r>
            <a:r>
              <a:rPr lang="fr-BE" sz="2400" dirty="0" smtClean="0"/>
              <a:t>, </a:t>
            </a:r>
            <a:r>
              <a:rPr lang="fr-BE" sz="2400" dirty="0" err="1" smtClean="0"/>
              <a:t>ensure</a:t>
            </a:r>
            <a:r>
              <a:rPr lang="fr-BE" sz="2400" dirty="0" smtClean="0"/>
              <a:t> an </a:t>
            </a:r>
            <a:r>
              <a:rPr lang="fr-BE" sz="2400" dirty="0" err="1" smtClean="0"/>
              <a:t>appropriate</a:t>
            </a:r>
            <a:r>
              <a:rPr lang="fr-BE" sz="2400" dirty="0" smtClean="0"/>
              <a:t> mix of profiles: senior and junior </a:t>
            </a:r>
            <a:r>
              <a:rPr lang="fr-BE" sz="2400" dirty="0" err="1" smtClean="0"/>
              <a:t>academic</a:t>
            </a:r>
            <a:r>
              <a:rPr lang="fr-BE" sz="2400" dirty="0" smtClean="0"/>
              <a:t> staff, </a:t>
            </a:r>
            <a:r>
              <a:rPr lang="fr-BE" sz="2400" dirty="0" err="1" smtClean="0"/>
              <a:t>researchers</a:t>
            </a:r>
            <a:r>
              <a:rPr lang="fr-BE" sz="24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8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06706" y="1967697"/>
          <a:ext cx="3282388" cy="376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0721" y="490507"/>
            <a:ext cx="10515600" cy="782357"/>
          </a:xfrm>
        </p:spPr>
        <p:txBody>
          <a:bodyPr/>
          <a:lstStyle/>
          <a:p>
            <a:r>
              <a:rPr lang="fr-BE" sz="3200" b="1" dirty="0">
                <a:solidFill>
                  <a:srgbClr val="024B9C"/>
                </a:solidFill>
              </a:rPr>
              <a:t>Strand 1. </a:t>
            </a:r>
            <a:r>
              <a:rPr lang="fr-BE" sz="3200" b="1" dirty="0" err="1">
                <a:solidFill>
                  <a:srgbClr val="024B9C"/>
                </a:solidFill>
              </a:rPr>
              <a:t>Fostering</a:t>
            </a:r>
            <a:r>
              <a:rPr lang="fr-BE" sz="3200" b="1" dirty="0">
                <a:solidFill>
                  <a:srgbClr val="024B9C"/>
                </a:solidFill>
              </a:rPr>
              <a:t> </a:t>
            </a:r>
            <a:r>
              <a:rPr lang="fr-BE" sz="3200" b="1" dirty="0" err="1">
                <a:solidFill>
                  <a:srgbClr val="024B9C"/>
                </a:solidFill>
              </a:rPr>
              <a:t>access</a:t>
            </a:r>
            <a:r>
              <a:rPr lang="fr-BE" sz="3200" b="1" dirty="0">
                <a:solidFill>
                  <a:srgbClr val="024B9C"/>
                </a:solidFill>
              </a:rPr>
              <a:t> to </a:t>
            </a:r>
            <a:r>
              <a:rPr lang="fr-BE" sz="3200" b="1" dirty="0" err="1">
                <a:solidFill>
                  <a:srgbClr val="024B9C"/>
                </a:solidFill>
              </a:rPr>
              <a:t>cooperation</a:t>
            </a:r>
            <a:r>
              <a:rPr lang="fr-BE" sz="3200" b="1" dirty="0">
                <a:solidFill>
                  <a:srgbClr val="024B9C"/>
                </a:solidFill>
              </a:rPr>
              <a:t> </a:t>
            </a:r>
            <a:br>
              <a:rPr lang="fr-BE" sz="3200" b="1" dirty="0">
                <a:solidFill>
                  <a:srgbClr val="024B9C"/>
                </a:solidFill>
              </a:rPr>
            </a:br>
            <a:r>
              <a:rPr lang="fr-BE" sz="3200" b="1" dirty="0">
                <a:solidFill>
                  <a:srgbClr val="024B9C"/>
                </a:solidFill>
              </a:rPr>
              <a:t>in </a:t>
            </a:r>
            <a:r>
              <a:rPr lang="fr-BE" sz="3200" b="1" dirty="0" err="1">
                <a:solidFill>
                  <a:srgbClr val="024B9C"/>
                </a:solidFill>
              </a:rPr>
              <a:t>Higher</a:t>
            </a:r>
            <a:r>
              <a:rPr lang="fr-BE" sz="3200" b="1" dirty="0">
                <a:solidFill>
                  <a:srgbClr val="024B9C"/>
                </a:solidFill>
              </a:rPr>
              <a:t> </a:t>
            </a:r>
            <a:r>
              <a:rPr lang="fr-BE" sz="3200" b="1" dirty="0" err="1">
                <a:solidFill>
                  <a:srgbClr val="024B9C"/>
                </a:solidFill>
              </a:rPr>
              <a:t>Education</a:t>
            </a:r>
            <a:endParaRPr lang="fr-BE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3"/>
            <p:extLst/>
          </p:nvPr>
        </p:nvGraphicFramePr>
        <p:xfrm>
          <a:off x="3646026" y="1640308"/>
          <a:ext cx="3967280" cy="4419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14"/>
            <p:extLst/>
          </p:nvPr>
        </p:nvGraphicFramePr>
        <p:xfrm>
          <a:off x="6789850" y="1732055"/>
          <a:ext cx="4970028" cy="4327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Rectangle 8"/>
          <p:cNvSpPr/>
          <p:nvPr/>
        </p:nvSpPr>
        <p:spPr>
          <a:xfrm>
            <a:off x="4263998" y="1213180"/>
            <a:ext cx="301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i="1" dirty="0">
                <a:solidFill>
                  <a:srgbClr val="0356B1"/>
                </a:solidFill>
              </a:rPr>
              <a:t>Enhance management or administrative capacities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5974" y="1245446"/>
            <a:ext cx="3280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i="1" dirty="0">
                <a:solidFill>
                  <a:srgbClr val="024B9C"/>
                </a:solidFill>
              </a:rPr>
              <a:t>Ensure high quality and relevant education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577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 err="1" smtClean="0">
                <a:solidFill>
                  <a:srgbClr val="0356B1"/>
                </a:solidFill>
              </a:rPr>
              <a:t>Cost</a:t>
            </a:r>
            <a:r>
              <a:rPr lang="fr-BE" sz="3200" b="1" dirty="0" smtClean="0">
                <a:solidFill>
                  <a:srgbClr val="0356B1"/>
                </a:solidFill>
              </a:rPr>
              <a:t> </a:t>
            </a:r>
            <a:r>
              <a:rPr lang="fr-BE" sz="3200" b="1" dirty="0" err="1" smtClean="0">
                <a:solidFill>
                  <a:srgbClr val="0356B1"/>
                </a:solidFill>
              </a:rPr>
              <a:t>effectiveness</a:t>
            </a:r>
            <a:r>
              <a:rPr lang="fr-BE" sz="3200" b="1" dirty="0" smtClean="0">
                <a:solidFill>
                  <a:srgbClr val="0356B1"/>
                </a:solidFill>
              </a:rPr>
              <a:t> and </a:t>
            </a:r>
            <a:r>
              <a:rPr lang="fr-BE" sz="3200" b="1" dirty="0" err="1" smtClean="0">
                <a:solidFill>
                  <a:srgbClr val="0356B1"/>
                </a:solidFill>
              </a:rPr>
              <a:t>financial</a:t>
            </a:r>
            <a:r>
              <a:rPr lang="fr-BE" sz="3200" b="1" dirty="0" smtClean="0">
                <a:solidFill>
                  <a:srgbClr val="0356B1"/>
                </a:solidFill>
              </a:rPr>
              <a:t> management</a:t>
            </a:r>
            <a:endParaRPr lang="en-US" sz="3200" b="1" dirty="0">
              <a:solidFill>
                <a:srgbClr val="0356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sz="2000" dirty="0" err="1" smtClean="0"/>
              <a:t>Demonstrate</a:t>
            </a:r>
            <a:r>
              <a:rPr lang="fr-BE" sz="2000" dirty="0" smtClean="0"/>
              <a:t> </a:t>
            </a:r>
            <a:r>
              <a:rPr lang="fr-BE" sz="2000" dirty="0" err="1" smtClean="0"/>
              <a:t>why</a:t>
            </a:r>
            <a:r>
              <a:rPr lang="fr-BE" sz="2000" dirty="0" smtClean="0"/>
              <a:t> </a:t>
            </a:r>
            <a:r>
              <a:rPr lang="fr-BE" sz="2000" dirty="0" err="1" smtClean="0"/>
              <a:t>your</a:t>
            </a:r>
            <a:r>
              <a:rPr lang="fr-BE" sz="2000" dirty="0" smtClean="0"/>
              <a:t> </a:t>
            </a:r>
            <a:r>
              <a:rPr lang="fr-BE" sz="2000" dirty="0" err="1" smtClean="0"/>
              <a:t>planned</a:t>
            </a:r>
            <a:r>
              <a:rPr lang="fr-BE" sz="2000" dirty="0" smtClean="0"/>
              <a:t> budget </a:t>
            </a:r>
            <a:r>
              <a:rPr lang="fr-BE" sz="2000" dirty="0" err="1" smtClean="0"/>
              <a:t>is</a:t>
            </a:r>
            <a:r>
              <a:rPr lang="fr-BE" sz="2000" dirty="0" smtClean="0"/>
              <a:t> </a:t>
            </a:r>
            <a:r>
              <a:rPr lang="fr-BE" sz="2000" dirty="0" err="1" smtClean="0"/>
              <a:t>cost</a:t>
            </a:r>
            <a:r>
              <a:rPr lang="fr-BE" sz="2000" dirty="0" smtClean="0"/>
              <a:t>-effective</a:t>
            </a:r>
          </a:p>
          <a:p>
            <a:r>
              <a:rPr lang="fr-BE" sz="2000" dirty="0" err="1" smtClean="0"/>
              <a:t>Without</a:t>
            </a:r>
            <a:r>
              <a:rPr lang="fr-BE" sz="2000" dirty="0" smtClean="0"/>
              <a:t> </a:t>
            </a:r>
            <a:r>
              <a:rPr lang="fr-BE" sz="2000" dirty="0" err="1" smtClean="0"/>
              <a:t>entering</a:t>
            </a:r>
            <a:r>
              <a:rPr lang="fr-BE" sz="2000" dirty="0" smtClean="0"/>
              <a:t> </a:t>
            </a:r>
            <a:r>
              <a:rPr lang="fr-BE" sz="2000" dirty="0" err="1" smtClean="0"/>
              <a:t>into</a:t>
            </a:r>
            <a:r>
              <a:rPr lang="fr-BE" sz="2000" dirty="0" smtClean="0"/>
              <a:t> </a:t>
            </a:r>
            <a:r>
              <a:rPr lang="fr-BE" sz="2000" dirty="0" err="1" smtClean="0"/>
              <a:t>many</a:t>
            </a:r>
            <a:r>
              <a:rPr lang="fr-BE" sz="2000" dirty="0" smtClean="0"/>
              <a:t> </a:t>
            </a:r>
            <a:r>
              <a:rPr lang="fr-BE" sz="2000" dirty="0" err="1" smtClean="0"/>
              <a:t>details</a:t>
            </a:r>
            <a:r>
              <a:rPr lang="fr-BE" sz="2000" dirty="0" smtClean="0"/>
              <a:t>, </a:t>
            </a:r>
            <a:r>
              <a:rPr lang="fr-BE" sz="2000" dirty="0" err="1" smtClean="0"/>
              <a:t>explain</a:t>
            </a:r>
            <a:r>
              <a:rPr lang="fr-BE" sz="2000" dirty="0" smtClean="0"/>
              <a:t> the </a:t>
            </a:r>
            <a:r>
              <a:rPr lang="fr-BE" sz="2000" dirty="0" err="1" smtClean="0"/>
              <a:t>measures</a:t>
            </a:r>
            <a:r>
              <a:rPr lang="fr-BE" sz="2000" dirty="0" smtClean="0"/>
              <a:t> </a:t>
            </a:r>
            <a:r>
              <a:rPr lang="fr-BE" sz="2000" dirty="0" err="1" smtClean="0"/>
              <a:t>you</a:t>
            </a:r>
            <a:r>
              <a:rPr lang="fr-BE" sz="2000" dirty="0" smtClean="0"/>
              <a:t> </a:t>
            </a:r>
            <a:r>
              <a:rPr lang="fr-BE" sz="2000" dirty="0" err="1" smtClean="0"/>
              <a:t>will</a:t>
            </a:r>
            <a:r>
              <a:rPr lang="fr-BE" sz="2000" dirty="0" smtClean="0"/>
              <a:t> </a:t>
            </a:r>
            <a:r>
              <a:rPr lang="fr-BE" sz="2000" dirty="0" err="1" smtClean="0"/>
              <a:t>implement</a:t>
            </a:r>
            <a:r>
              <a:rPr lang="fr-BE" sz="2000" dirty="0" smtClean="0"/>
              <a:t> to </a:t>
            </a:r>
            <a:r>
              <a:rPr lang="fr-BE" sz="2000" dirty="0" err="1" smtClean="0"/>
              <a:t>ensure</a:t>
            </a:r>
            <a:r>
              <a:rPr lang="fr-BE" sz="2000" dirty="0" smtClean="0"/>
              <a:t> a </a:t>
            </a:r>
            <a:r>
              <a:rPr lang="fr-BE" sz="2000" dirty="0" err="1" smtClean="0"/>
              <a:t>sound</a:t>
            </a:r>
            <a:r>
              <a:rPr lang="fr-BE" sz="2000" dirty="0" smtClean="0"/>
              <a:t> </a:t>
            </a:r>
            <a:r>
              <a:rPr lang="fr-BE" sz="2000" dirty="0" err="1" smtClean="0"/>
              <a:t>financial</a:t>
            </a:r>
            <a:r>
              <a:rPr lang="fr-BE" sz="2000" dirty="0" smtClean="0"/>
              <a:t> management</a:t>
            </a:r>
          </a:p>
          <a:p>
            <a:r>
              <a:rPr lang="fr-BE" sz="2000" dirty="0" err="1" smtClean="0"/>
              <a:t>Pay</a:t>
            </a:r>
            <a:r>
              <a:rPr lang="fr-BE" sz="2000" dirty="0" smtClean="0"/>
              <a:t> attention to a </a:t>
            </a:r>
            <a:r>
              <a:rPr lang="fr-BE" sz="2000" dirty="0" err="1" smtClean="0"/>
              <a:t>balanced</a:t>
            </a:r>
            <a:r>
              <a:rPr lang="fr-BE" sz="2000" dirty="0" smtClean="0"/>
              <a:t> mix of </a:t>
            </a:r>
            <a:r>
              <a:rPr lang="fr-BE" sz="2000" dirty="0" err="1" smtClean="0"/>
              <a:t>presential</a:t>
            </a:r>
            <a:r>
              <a:rPr lang="fr-BE" sz="2000" dirty="0" smtClean="0"/>
              <a:t> and on-line </a:t>
            </a:r>
            <a:r>
              <a:rPr lang="fr-BE" sz="2000" dirty="0" err="1" smtClean="0"/>
              <a:t>activities</a:t>
            </a:r>
            <a:endParaRPr lang="fr-BE" sz="2000" dirty="0" smtClean="0"/>
          </a:p>
          <a:p>
            <a:r>
              <a:rPr lang="fr-BE" sz="2000" dirty="0" err="1" smtClean="0"/>
              <a:t>Present</a:t>
            </a:r>
            <a:r>
              <a:rPr lang="fr-BE" sz="2000" dirty="0" smtClean="0"/>
              <a:t> a </a:t>
            </a:r>
            <a:r>
              <a:rPr lang="fr-BE" sz="2000" dirty="0" err="1" smtClean="0"/>
              <a:t>fair</a:t>
            </a:r>
            <a:r>
              <a:rPr lang="fr-BE" sz="2000" dirty="0" smtClean="0"/>
              <a:t> distribution of the </a:t>
            </a:r>
            <a:r>
              <a:rPr lang="fr-BE" sz="2000" dirty="0" err="1" smtClean="0"/>
              <a:t>grant</a:t>
            </a:r>
            <a:r>
              <a:rPr lang="fr-BE" sz="2000" dirty="0" smtClean="0"/>
              <a:t> </a:t>
            </a:r>
            <a:r>
              <a:rPr lang="fr-BE" sz="2000" dirty="0" err="1" smtClean="0"/>
              <a:t>among</a:t>
            </a:r>
            <a:r>
              <a:rPr lang="fr-BE" sz="2000" dirty="0" smtClean="0"/>
              <a:t> the </a:t>
            </a:r>
            <a:r>
              <a:rPr lang="fr-BE" sz="2000" dirty="0" err="1" smtClean="0"/>
              <a:t>different</a:t>
            </a:r>
            <a:r>
              <a:rPr lang="fr-BE" sz="2000" dirty="0" smtClean="0"/>
              <a:t> </a:t>
            </a:r>
            <a:r>
              <a:rPr lang="fr-BE" sz="2000" dirty="0" err="1" smtClean="0"/>
              <a:t>partners</a:t>
            </a:r>
            <a:endParaRPr lang="fr-BE" sz="2000" dirty="0" smtClean="0"/>
          </a:p>
          <a:p>
            <a:r>
              <a:rPr lang="fr-BE" sz="2000" dirty="0" err="1" smtClean="0"/>
              <a:t>Very</a:t>
            </a:r>
            <a:r>
              <a:rPr lang="fr-BE" sz="2000" dirty="0" smtClean="0"/>
              <a:t> </a:t>
            </a:r>
            <a:r>
              <a:rPr lang="fr-BE" sz="2000" dirty="0" err="1" smtClean="0"/>
              <a:t>often</a:t>
            </a:r>
            <a:r>
              <a:rPr lang="fr-BE" sz="2000" dirty="0" smtClean="0"/>
              <a:t> Management WP </a:t>
            </a:r>
            <a:r>
              <a:rPr lang="fr-BE" sz="2000" dirty="0" err="1" smtClean="0"/>
              <a:t>is</a:t>
            </a:r>
            <a:r>
              <a:rPr lang="fr-BE" sz="2000" dirty="0" smtClean="0"/>
              <a:t> </a:t>
            </a:r>
            <a:r>
              <a:rPr lang="fr-BE" sz="2000" dirty="0" err="1" smtClean="0"/>
              <a:t>inflated</a:t>
            </a:r>
            <a:r>
              <a:rPr lang="fr-BE" sz="2000" dirty="0" smtClean="0"/>
              <a:t>, </a:t>
            </a:r>
            <a:r>
              <a:rPr lang="fr-BE" sz="2000" dirty="0" err="1" smtClean="0"/>
              <a:t>too</a:t>
            </a:r>
            <a:r>
              <a:rPr lang="fr-BE" sz="2000" dirty="0" smtClean="0"/>
              <a:t> high</a:t>
            </a:r>
          </a:p>
          <a:p>
            <a:r>
              <a:rPr lang="fr-BE" sz="2000" dirty="0" smtClean="0"/>
              <a:t>For countries </a:t>
            </a:r>
            <a:r>
              <a:rPr lang="fr-BE" sz="2000" dirty="0" err="1" smtClean="0"/>
              <a:t>participating</a:t>
            </a:r>
            <a:r>
              <a:rPr lang="fr-BE" sz="2000" dirty="0" smtClean="0"/>
              <a:t> to the </a:t>
            </a:r>
            <a:r>
              <a:rPr lang="fr-BE" sz="2000" dirty="0" err="1" smtClean="0"/>
              <a:t>capacity</a:t>
            </a:r>
            <a:r>
              <a:rPr lang="fr-BE" sz="2000" dirty="0" smtClean="0"/>
              <a:t> building action </a:t>
            </a:r>
            <a:r>
              <a:rPr lang="fr-BE" sz="2000" dirty="0" err="1" smtClean="0"/>
              <a:t>since</a:t>
            </a:r>
            <a:r>
              <a:rPr lang="fr-BE" sz="2000" dirty="0" smtClean="0"/>
              <a:t> </a:t>
            </a:r>
            <a:r>
              <a:rPr lang="fr-BE" sz="2000" dirty="0" err="1" smtClean="0"/>
              <a:t>decades</a:t>
            </a:r>
            <a:r>
              <a:rPr lang="fr-BE" sz="2000" dirty="0" smtClean="0"/>
              <a:t>, </a:t>
            </a:r>
            <a:r>
              <a:rPr lang="fr-BE" sz="2000" dirty="0" err="1"/>
              <a:t>w</a:t>
            </a:r>
            <a:r>
              <a:rPr lang="fr-BE" sz="2000" dirty="0" err="1" smtClean="0"/>
              <a:t>e</a:t>
            </a:r>
            <a:r>
              <a:rPr lang="fr-BE" sz="2000" dirty="0" smtClean="0"/>
              <a:t> encourage the acquisition of </a:t>
            </a:r>
            <a:r>
              <a:rPr lang="fr-BE" sz="2000" dirty="0" err="1" smtClean="0"/>
              <a:t>specialised</a:t>
            </a:r>
            <a:r>
              <a:rPr lang="fr-BE" sz="2000" dirty="0" smtClean="0"/>
              <a:t> </a:t>
            </a:r>
            <a:r>
              <a:rPr lang="fr-BE" sz="2000" dirty="0" err="1" smtClean="0"/>
              <a:t>equipment</a:t>
            </a:r>
            <a:r>
              <a:rPr lang="fr-BE" sz="2000" dirty="0" smtClean="0"/>
              <a:t> </a:t>
            </a:r>
          </a:p>
          <a:p>
            <a:r>
              <a:rPr lang="fr-BE" sz="2000" dirty="0" err="1" smtClean="0"/>
              <a:t>Remember</a:t>
            </a:r>
            <a:r>
              <a:rPr lang="fr-BE" sz="2000" dirty="0" smtClean="0"/>
              <a:t> </a:t>
            </a:r>
            <a:r>
              <a:rPr lang="fr-BE" sz="2000" dirty="0" err="1" smtClean="0"/>
              <a:t>that</a:t>
            </a:r>
            <a:r>
              <a:rPr lang="fr-BE" sz="2000" dirty="0" smtClean="0"/>
              <a:t> CBHE action </a:t>
            </a:r>
            <a:r>
              <a:rPr lang="fr-BE" sz="2000" dirty="0" err="1" smtClean="0"/>
              <a:t>does</a:t>
            </a:r>
            <a:r>
              <a:rPr lang="fr-BE" sz="2000" dirty="0" smtClean="0"/>
              <a:t> NOT finance long </a:t>
            </a:r>
            <a:r>
              <a:rPr lang="fr-BE" sz="2000" dirty="0" err="1" smtClean="0"/>
              <a:t>mobilities</a:t>
            </a:r>
            <a:r>
              <a:rPr lang="fr-BE" sz="2000" dirty="0" smtClean="0"/>
              <a:t> (more </a:t>
            </a:r>
            <a:r>
              <a:rPr lang="fr-BE" sz="2000" dirty="0" err="1" smtClean="0"/>
              <a:t>than</a:t>
            </a:r>
            <a:r>
              <a:rPr lang="fr-BE" sz="2000" dirty="0" smtClean="0"/>
              <a:t> one </a:t>
            </a:r>
            <a:r>
              <a:rPr lang="fr-BE" sz="2000" dirty="0" err="1" smtClean="0"/>
              <a:t>semester</a:t>
            </a:r>
            <a:r>
              <a:rPr lang="fr-BE" sz="2000" dirty="0" smtClean="0"/>
              <a:t>) </a:t>
            </a:r>
            <a:r>
              <a:rPr lang="fr-BE" sz="2000" dirty="0" err="1" smtClean="0"/>
              <a:t>neither</a:t>
            </a:r>
            <a:r>
              <a:rPr lang="fr-BE" sz="2000" dirty="0" smtClean="0"/>
              <a:t> of </a:t>
            </a:r>
            <a:r>
              <a:rPr lang="fr-BE" sz="2000" dirty="0" err="1" smtClean="0"/>
              <a:t>students</a:t>
            </a:r>
            <a:r>
              <a:rPr lang="fr-BE" sz="2000" dirty="0" smtClean="0"/>
              <a:t> </a:t>
            </a:r>
            <a:r>
              <a:rPr lang="fr-BE" sz="2000" dirty="0" err="1" smtClean="0"/>
              <a:t>nor</a:t>
            </a:r>
            <a:r>
              <a:rPr lang="fr-BE" sz="2000" dirty="0" smtClean="0"/>
              <a:t> of staff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07192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 err="1" smtClean="0">
                <a:solidFill>
                  <a:srgbClr val="0356B1"/>
                </a:solidFill>
              </a:rPr>
              <a:t>Risk</a:t>
            </a:r>
            <a:r>
              <a:rPr lang="fr-BE" sz="3200" b="1" dirty="0" smtClean="0">
                <a:solidFill>
                  <a:srgbClr val="0356B1"/>
                </a:solidFill>
              </a:rPr>
              <a:t> </a:t>
            </a:r>
            <a:r>
              <a:rPr lang="fr-BE" sz="3200" b="1" dirty="0" smtClean="0">
                <a:solidFill>
                  <a:srgbClr val="0356B1"/>
                </a:solidFill>
              </a:rPr>
              <a:t>management</a:t>
            </a:r>
            <a:endParaRPr lang="en-US" sz="3200" b="1" dirty="0">
              <a:solidFill>
                <a:srgbClr val="0356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5106"/>
            <a:ext cx="8596668" cy="3880773"/>
          </a:xfrm>
        </p:spPr>
        <p:txBody>
          <a:bodyPr/>
          <a:lstStyle/>
          <a:p>
            <a:r>
              <a:rPr lang="fr-BE" dirty="0" err="1" smtClean="0"/>
              <a:t>We</a:t>
            </a:r>
            <a:r>
              <a:rPr lang="fr-BE" dirty="0" smtClean="0"/>
              <a:t> live in </a:t>
            </a:r>
            <a:r>
              <a:rPr lang="fr-BE" dirty="0" err="1" smtClean="0"/>
              <a:t>uncertain</a:t>
            </a:r>
            <a:r>
              <a:rPr lang="fr-BE" dirty="0" smtClean="0"/>
              <a:t> times </a:t>
            </a:r>
            <a:r>
              <a:rPr lang="fr-BE" dirty="0" err="1" smtClean="0"/>
              <a:t>with</a:t>
            </a:r>
            <a:r>
              <a:rPr lang="fr-BE" dirty="0" smtClean="0"/>
              <a:t> a </a:t>
            </a:r>
            <a:r>
              <a:rPr lang="fr-BE" dirty="0" err="1" smtClean="0"/>
              <a:t>number</a:t>
            </a:r>
            <a:r>
              <a:rPr lang="fr-BE" dirty="0" smtClean="0"/>
              <a:t> of </a:t>
            </a:r>
            <a:r>
              <a:rPr lang="fr-BE" dirty="0" err="1" smtClean="0"/>
              <a:t>unlikely</a:t>
            </a:r>
            <a:r>
              <a:rPr lang="fr-BE" dirty="0" smtClean="0"/>
              <a:t> </a:t>
            </a:r>
            <a:r>
              <a:rPr lang="fr-BE" dirty="0" err="1" smtClean="0"/>
              <a:t>events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did</a:t>
            </a:r>
            <a:r>
              <a:rPr lang="fr-BE" dirty="0" smtClean="0"/>
              <a:t> </a:t>
            </a:r>
            <a:r>
              <a:rPr lang="fr-BE" dirty="0" err="1" smtClean="0"/>
              <a:t>happen</a:t>
            </a:r>
            <a:endParaRPr lang="fr-BE" dirty="0" smtClean="0"/>
          </a:p>
          <a:p>
            <a:r>
              <a:rPr lang="fr-BE" dirty="0" smtClean="0"/>
              <a:t>You </a:t>
            </a:r>
            <a:r>
              <a:rPr lang="fr-BE" dirty="0" err="1" smtClean="0"/>
              <a:t>should</a:t>
            </a:r>
            <a:r>
              <a:rPr lang="fr-BE" dirty="0" smtClean="0"/>
              <a:t> </a:t>
            </a:r>
            <a:r>
              <a:rPr lang="fr-BE" dirty="0" err="1" smtClean="0"/>
              <a:t>demonstrate</a:t>
            </a:r>
            <a:r>
              <a:rPr lang="fr-BE" dirty="0" smtClean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err="1" smtClean="0"/>
              <a:t>Realistic</a:t>
            </a:r>
            <a:r>
              <a:rPr lang="fr-BE" dirty="0" smtClean="0"/>
              <a:t> </a:t>
            </a:r>
            <a:r>
              <a:rPr lang="fr-BE" dirty="0" err="1" smtClean="0"/>
              <a:t>analysis</a:t>
            </a:r>
            <a:r>
              <a:rPr lang="fr-BE" dirty="0" smtClean="0"/>
              <a:t> in </a:t>
            </a:r>
            <a:r>
              <a:rPr lang="fr-BE" dirty="0" err="1" smtClean="0"/>
              <a:t>assessing</a:t>
            </a:r>
            <a:r>
              <a:rPr lang="fr-BE" dirty="0" smtClean="0"/>
              <a:t> the </a:t>
            </a:r>
            <a:r>
              <a:rPr lang="fr-BE" dirty="0" err="1" smtClean="0"/>
              <a:t>likelihood</a:t>
            </a:r>
            <a:r>
              <a:rPr lang="fr-BE" dirty="0" smtClean="0"/>
              <a:t> (</a:t>
            </a:r>
            <a:r>
              <a:rPr lang="fr-BE" dirty="0" err="1" smtClean="0"/>
              <a:t>low</a:t>
            </a:r>
            <a:r>
              <a:rPr lang="fr-BE" dirty="0" smtClean="0"/>
              <a:t>-medium-high) </a:t>
            </a:r>
            <a:r>
              <a:rPr lang="fr-BE" dirty="0" err="1" smtClean="0"/>
              <a:t>that</a:t>
            </a:r>
            <a:r>
              <a:rPr lang="fr-BE" dirty="0" smtClean="0"/>
              <a:t> a </a:t>
            </a:r>
            <a:r>
              <a:rPr lang="fr-BE" dirty="0" err="1" smtClean="0"/>
              <a:t>risk</a:t>
            </a:r>
            <a:r>
              <a:rPr lang="fr-BE" dirty="0" smtClean="0"/>
              <a:t> </a:t>
            </a:r>
            <a:r>
              <a:rPr lang="fr-BE" dirty="0" err="1" smtClean="0"/>
              <a:t>occurs</a:t>
            </a:r>
            <a:endParaRPr lang="fr-BE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Anticipation </a:t>
            </a:r>
            <a:r>
              <a:rPr lang="fr-BE" dirty="0" err="1" smtClean="0"/>
              <a:t>capacities</a:t>
            </a:r>
            <a:endParaRPr lang="fr-BE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BE" dirty="0" smtClean="0"/>
              <a:t>Adaptation and </a:t>
            </a:r>
            <a:r>
              <a:rPr lang="fr-BE" dirty="0" err="1" smtClean="0"/>
              <a:t>flexibility</a:t>
            </a:r>
            <a:r>
              <a:rPr lang="fr-BE" dirty="0" smtClean="0"/>
              <a:t> in </a:t>
            </a:r>
            <a:r>
              <a:rPr lang="fr-BE" dirty="0" err="1" smtClean="0"/>
              <a:t>finding</a:t>
            </a:r>
            <a:r>
              <a:rPr lang="fr-BE" dirty="0" smtClean="0"/>
              <a:t> </a:t>
            </a:r>
            <a:r>
              <a:rPr lang="fr-BE" dirty="0" err="1" smtClean="0"/>
              <a:t>appropriate</a:t>
            </a:r>
            <a:r>
              <a:rPr lang="fr-BE" dirty="0" smtClean="0"/>
              <a:t> mitigation </a:t>
            </a:r>
            <a:r>
              <a:rPr lang="fr-BE" dirty="0" err="1" smtClean="0"/>
              <a:t>strategies</a:t>
            </a:r>
            <a:endParaRPr lang="fr-BE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fr-BE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045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9450" y="757084"/>
            <a:ext cx="8596668" cy="1320800"/>
          </a:xfrm>
        </p:spPr>
        <p:txBody>
          <a:bodyPr/>
          <a:lstStyle/>
          <a:p>
            <a:r>
              <a:rPr lang="fr-BE" b="1" dirty="0" err="1" smtClean="0">
                <a:solidFill>
                  <a:srgbClr val="024B9C"/>
                </a:solidFill>
              </a:rPr>
              <a:t>Award</a:t>
            </a:r>
            <a:r>
              <a:rPr lang="fr-BE" b="1" dirty="0" smtClean="0">
                <a:solidFill>
                  <a:srgbClr val="024B9C"/>
                </a:solidFill>
              </a:rPr>
              <a:t> </a:t>
            </a:r>
            <a:r>
              <a:rPr lang="fr-BE" b="1" dirty="0" err="1" smtClean="0">
                <a:solidFill>
                  <a:srgbClr val="024B9C"/>
                </a:solidFill>
              </a:rPr>
              <a:t>criteria</a:t>
            </a:r>
            <a:endParaRPr lang="en-US" b="1" dirty="0">
              <a:solidFill>
                <a:srgbClr val="024B9C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814888"/>
              </p:ext>
            </p:extLst>
          </p:nvPr>
        </p:nvGraphicFramePr>
        <p:xfrm>
          <a:off x="498814" y="1524604"/>
          <a:ext cx="8775361" cy="481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424727" y="649964"/>
            <a:ext cx="5989494" cy="767520"/>
            <a:chOff x="427821" y="2366032"/>
            <a:chExt cx="5989494" cy="767520"/>
          </a:xfrm>
        </p:grpSpPr>
        <p:sp>
          <p:nvSpPr>
            <p:cNvPr id="6" name="Rounded Rectangle 5"/>
            <p:cNvSpPr/>
            <p:nvPr/>
          </p:nvSpPr>
          <p:spPr>
            <a:xfrm>
              <a:off x="427821" y="2366032"/>
              <a:ext cx="5989494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976191"/>
                <a:satOff val="9467"/>
                <a:lumOff val="8758"/>
                <a:alphaOff val="0"/>
              </a:schemeClr>
            </a:fillRef>
            <a:effectRef idx="0">
              <a:schemeClr val="accent2">
                <a:hueOff val="-1976191"/>
                <a:satOff val="9467"/>
                <a:lumOff val="87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465288" y="2403499"/>
              <a:ext cx="5914560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389" tIns="0" rIns="226389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Quality of the partnership and the cooperation arrangements</a:t>
              </a:r>
              <a:endParaRPr lang="fr-BE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36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152" y="637309"/>
            <a:ext cx="8596668" cy="1320800"/>
          </a:xfrm>
        </p:spPr>
        <p:txBody>
          <a:bodyPr>
            <a:normAutofit/>
          </a:bodyPr>
          <a:lstStyle/>
          <a:p>
            <a:r>
              <a:rPr lang="fr-BE" sz="3200" b="1" dirty="0">
                <a:solidFill>
                  <a:srgbClr val="0356B1"/>
                </a:solidFill>
              </a:rPr>
              <a:t>Management</a:t>
            </a:r>
            <a:endParaRPr lang="fr-BE" sz="3200" b="1" dirty="0">
              <a:solidFill>
                <a:srgbClr val="0356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 smtClean="0">
                <a:solidFill>
                  <a:srgbClr val="FF0000"/>
                </a:solidFill>
              </a:rPr>
              <a:t>Management </a:t>
            </a:r>
            <a:r>
              <a:rPr lang="fr-BE" b="1" dirty="0">
                <a:solidFill>
                  <a:srgbClr val="FF0000"/>
                </a:solidFill>
              </a:rPr>
              <a:t>structure and </a:t>
            </a:r>
            <a:r>
              <a:rPr lang="fr-BE" b="1" dirty="0" err="1">
                <a:solidFill>
                  <a:srgbClr val="FF0000"/>
                </a:solidFill>
              </a:rPr>
              <a:t>procedures</a:t>
            </a:r>
            <a:r>
              <a:rPr lang="fr-BE" b="1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Describe </a:t>
            </a:r>
            <a:r>
              <a:rPr lang="en-US" dirty="0"/>
              <a:t>the </a:t>
            </a:r>
            <a:r>
              <a:rPr lang="en-US" dirty="0" err="1"/>
              <a:t>organisational</a:t>
            </a:r>
            <a:r>
              <a:rPr lang="en-US" dirty="0"/>
              <a:t> structure and the decision-making </a:t>
            </a:r>
          </a:p>
          <a:p>
            <a:r>
              <a:rPr lang="en-US" dirty="0" smtClean="0"/>
              <a:t>Describe </a:t>
            </a:r>
            <a:r>
              <a:rPr lang="en-US" dirty="0"/>
              <a:t>how effective innovation management will be addressed in the management structure and work plan. </a:t>
            </a:r>
          </a:p>
          <a:p>
            <a:pPr marL="0" indent="0">
              <a:buNone/>
            </a:pPr>
            <a:endParaRPr lang="fr-BE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BE" b="1" dirty="0" smtClean="0">
                <a:solidFill>
                  <a:srgbClr val="FF0000"/>
                </a:solidFill>
              </a:rPr>
              <a:t>Consortium </a:t>
            </a:r>
            <a:r>
              <a:rPr lang="fr-BE" b="1" dirty="0">
                <a:solidFill>
                  <a:srgbClr val="FF0000"/>
                </a:solidFill>
              </a:rPr>
              <a:t>as a </a:t>
            </a:r>
            <a:r>
              <a:rPr lang="fr-BE" b="1" dirty="0" err="1">
                <a:solidFill>
                  <a:srgbClr val="FF0000"/>
                </a:solidFill>
              </a:rPr>
              <a:t>whole</a:t>
            </a:r>
            <a:r>
              <a:rPr lang="fr-BE" b="1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Describe </a:t>
            </a:r>
            <a:r>
              <a:rPr lang="en-US" dirty="0"/>
              <a:t>the consortium. How will it match the project’s objectives? How do the members complement one another? In what way does each of them contribute to the project?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804165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9450" y="757084"/>
            <a:ext cx="8596668" cy="1320800"/>
          </a:xfrm>
        </p:spPr>
        <p:txBody>
          <a:bodyPr/>
          <a:lstStyle/>
          <a:p>
            <a:r>
              <a:rPr lang="fr-BE" b="1" dirty="0" err="1" smtClean="0">
                <a:solidFill>
                  <a:srgbClr val="024B9C"/>
                </a:solidFill>
              </a:rPr>
              <a:t>Award</a:t>
            </a:r>
            <a:r>
              <a:rPr lang="fr-BE" b="1" dirty="0" smtClean="0">
                <a:solidFill>
                  <a:srgbClr val="024B9C"/>
                </a:solidFill>
              </a:rPr>
              <a:t> </a:t>
            </a:r>
            <a:r>
              <a:rPr lang="fr-BE" b="1" dirty="0" err="1" smtClean="0">
                <a:solidFill>
                  <a:srgbClr val="024B9C"/>
                </a:solidFill>
              </a:rPr>
              <a:t>criteria</a:t>
            </a:r>
            <a:endParaRPr lang="en-US" b="1" dirty="0">
              <a:solidFill>
                <a:srgbClr val="024B9C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588637"/>
              </p:ext>
            </p:extLst>
          </p:nvPr>
        </p:nvGraphicFramePr>
        <p:xfrm>
          <a:off x="570016" y="1524604"/>
          <a:ext cx="8704159" cy="4824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443670" y="649964"/>
            <a:ext cx="5989494" cy="767520"/>
            <a:chOff x="427821" y="3545392"/>
            <a:chExt cx="5989494" cy="767520"/>
          </a:xfrm>
        </p:grpSpPr>
        <p:sp>
          <p:nvSpPr>
            <p:cNvPr id="6" name="Rounded Rectangle 5"/>
            <p:cNvSpPr/>
            <p:nvPr/>
          </p:nvSpPr>
          <p:spPr>
            <a:xfrm>
              <a:off x="427821" y="3545392"/>
              <a:ext cx="5989494" cy="767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964286"/>
                <a:satOff val="14200"/>
                <a:lumOff val="13137"/>
                <a:alphaOff val="0"/>
              </a:schemeClr>
            </a:fillRef>
            <a:effectRef idx="0">
              <a:schemeClr val="accent2">
                <a:hueOff val="-2964286"/>
                <a:satOff val="14200"/>
                <a:lumOff val="131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465288" y="3582859"/>
              <a:ext cx="5914560" cy="692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389" tIns="0" rIns="226389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Sustainability, impact and dissemination of the expected results</a:t>
              </a:r>
              <a:endParaRPr lang="fr-BE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5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	</a:t>
            </a:r>
            <a:r>
              <a:rPr lang="fr-BE" sz="3200" b="1" dirty="0">
                <a:solidFill>
                  <a:srgbClr val="024B9C"/>
                </a:solidFill>
              </a:rPr>
              <a:t>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319539" cy="3880773"/>
          </a:xfrm>
        </p:spPr>
        <p:txBody>
          <a:bodyPr/>
          <a:lstStyle/>
          <a:p>
            <a:pPr marL="0" indent="0">
              <a:buNone/>
            </a:pPr>
            <a:r>
              <a:rPr lang="fr-BE" b="1" dirty="0" err="1" smtClean="0">
                <a:solidFill>
                  <a:srgbClr val="FF0000"/>
                </a:solidFill>
              </a:rPr>
              <a:t>Maximasing</a:t>
            </a:r>
            <a:r>
              <a:rPr lang="fr-BE" b="1" dirty="0" smtClean="0">
                <a:solidFill>
                  <a:srgbClr val="FF0000"/>
                </a:solidFill>
              </a:rPr>
              <a:t> impact </a:t>
            </a:r>
            <a:endParaRPr lang="fr-BE" b="1" dirty="0">
              <a:solidFill>
                <a:srgbClr val="FF0000"/>
              </a:solidFill>
            </a:endParaRPr>
          </a:p>
          <a:p>
            <a:r>
              <a:rPr lang="fr-BE" b="1" dirty="0"/>
              <a:t>Impact on </a:t>
            </a:r>
            <a:r>
              <a:rPr lang="fr-BE" b="1" dirty="0" err="1" smtClean="0"/>
              <a:t>insitutions</a:t>
            </a:r>
            <a:endParaRPr lang="fr-BE" dirty="0"/>
          </a:p>
          <a:p>
            <a:pPr marL="0" indent="0">
              <a:buNone/>
            </a:pPr>
            <a:r>
              <a:rPr lang="en-US" dirty="0" smtClean="0"/>
              <a:t> modernization of HEIs and reforming HE</a:t>
            </a:r>
            <a:endParaRPr lang="en-US" dirty="0"/>
          </a:p>
          <a:p>
            <a:r>
              <a:rPr lang="fr-BE" b="1" dirty="0" smtClean="0"/>
              <a:t>Impact </a:t>
            </a:r>
            <a:r>
              <a:rPr lang="fr-BE" b="1" dirty="0"/>
              <a:t>on </a:t>
            </a:r>
            <a:r>
              <a:rPr lang="fr-BE" b="1" dirty="0" err="1"/>
              <a:t>economy</a:t>
            </a:r>
            <a:r>
              <a:rPr lang="fr-BE" b="1" dirty="0"/>
              <a:t> </a:t>
            </a:r>
            <a:endParaRPr lang="fr-BE" dirty="0"/>
          </a:p>
          <a:p>
            <a:pPr marL="0" indent="0">
              <a:buNone/>
            </a:pPr>
            <a:r>
              <a:rPr lang="en-US" dirty="0" smtClean="0"/>
              <a:t>Development of third countries, </a:t>
            </a:r>
            <a:r>
              <a:rPr lang="en-US" dirty="0"/>
              <a:t>creation of jobs </a:t>
            </a:r>
          </a:p>
          <a:p>
            <a:r>
              <a:rPr lang="fr-BE" b="1" dirty="0" err="1" smtClean="0"/>
              <a:t>Societal</a:t>
            </a:r>
            <a:r>
              <a:rPr lang="fr-BE" b="1" dirty="0" smtClean="0"/>
              <a:t> </a:t>
            </a:r>
            <a:r>
              <a:rPr lang="fr-BE" b="1" dirty="0"/>
              <a:t>impact </a:t>
            </a:r>
            <a:endParaRPr lang="fr-BE" dirty="0"/>
          </a:p>
          <a:p>
            <a:pPr marL="0" indent="0">
              <a:buNone/>
            </a:pPr>
            <a:r>
              <a:rPr lang="fr-BE" dirty="0" smtClean="0"/>
              <a:t>public </a:t>
            </a:r>
            <a:r>
              <a:rPr lang="fr-BE" dirty="0" err="1"/>
              <a:t>policy</a:t>
            </a:r>
            <a:r>
              <a:rPr lang="fr-BE" dirty="0"/>
              <a:t> and society </a:t>
            </a:r>
          </a:p>
          <a:p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4867563" y="2160589"/>
            <a:ext cx="5080001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Impact and timing 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 </a:t>
            </a:r>
            <a:r>
              <a:rPr lang="fr-BE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</a:t>
            </a: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changes in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skills, aspirations, attitudes, awareness 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fr-B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Medium </a:t>
            </a:r>
            <a:r>
              <a:rPr lang="fr-BE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</a:t>
            </a: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changes in </a:t>
            </a:r>
            <a:endParaRPr lang="fr-BE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ehaviour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practices, procedures, values, decision making </a:t>
            </a:r>
          </a:p>
          <a:p>
            <a:endParaRPr lang="fr-BE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Long </a:t>
            </a:r>
            <a:r>
              <a:rPr lang="fr-BE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</a:t>
            </a: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changes </a:t>
            </a:r>
            <a:r>
              <a:rPr lang="fr-B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fr-B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fr-BE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policies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legislation, economy, society, technology, environment </a:t>
            </a:r>
          </a:p>
        </p:txBody>
      </p:sp>
    </p:spTree>
    <p:extLst>
      <p:ext uri="{BB962C8B-B14F-4D97-AF65-F5344CB8AC3E}">
        <p14:creationId xmlns:p14="http://schemas.microsoft.com/office/powerpoint/2010/main" val="15736125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  </a:t>
            </a:r>
            <a:r>
              <a:rPr lang="fr-BE" sz="3200" b="1" dirty="0">
                <a:solidFill>
                  <a:srgbClr val="0356B1"/>
                </a:solidFill>
              </a:rPr>
              <a:t>Impact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334" y="1649239"/>
            <a:ext cx="8321964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What is 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expected impact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of the project? And does this answer the expected impact of the call text? Be specific and quantify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Provide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 draft “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plan for the dissemination and exploitation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” of the project's results during and after its end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Outline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strategy for knowledge management and protection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 Include measures to provide Open Access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What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is the social and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societal benefit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of the project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Communication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 How will you bring the results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to the audiences 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(to whom, why, how, and when)? </a:t>
            </a:r>
          </a:p>
        </p:txBody>
      </p:sp>
    </p:spTree>
    <p:extLst>
      <p:ext uri="{BB962C8B-B14F-4D97-AF65-F5344CB8AC3E}">
        <p14:creationId xmlns:p14="http://schemas.microsoft.com/office/powerpoint/2010/main" val="41625565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97" y="535709"/>
            <a:ext cx="8596668" cy="1320800"/>
          </a:xfrm>
        </p:spPr>
        <p:txBody>
          <a:bodyPr/>
          <a:lstStyle/>
          <a:p>
            <a:r>
              <a:rPr lang="fr-BE" dirty="0" smtClean="0"/>
              <a:t> </a:t>
            </a:r>
            <a:r>
              <a:rPr lang="fr-BE" sz="3200" b="1" dirty="0" err="1">
                <a:solidFill>
                  <a:srgbClr val="0356B1"/>
                </a:solidFill>
              </a:rPr>
              <a:t>Dissemination</a:t>
            </a:r>
            <a:endParaRPr lang="fr-BE" sz="3200" b="1" dirty="0">
              <a:solidFill>
                <a:srgbClr val="0356B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3636" y="1774701"/>
            <a:ext cx="862676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How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are you disseminating your results? 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scientific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publications, books,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website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workshops, conferences, portal, lectures, media (newspapers, magazines, TV, radio), social media </a:t>
            </a:r>
          </a:p>
          <a:p>
            <a:endParaRPr lang="fr-BE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B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Be </a:t>
            </a:r>
            <a:r>
              <a:rPr lang="fr-BE" sz="2400" dirty="0">
                <a:solidFill>
                  <a:srgbClr val="000000"/>
                </a:solidFill>
                <a:latin typeface="Arial" panose="020B0604020202020204" pitchFamily="34" charset="0"/>
              </a:rPr>
              <a:t>as </a:t>
            </a:r>
            <a:r>
              <a:rPr lang="fr-BE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concrete</a:t>
            </a:r>
            <a:r>
              <a:rPr lang="fr-BE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BE" sz="2400" dirty="0">
                <a:solidFill>
                  <a:srgbClr val="000000"/>
                </a:solidFill>
                <a:latin typeface="Arial" panose="020B0604020202020204" pitchFamily="34" charset="0"/>
              </a:rPr>
              <a:t>as possible 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name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publications/conferences, mention expected dates, types as well as size of audiences </a:t>
            </a:r>
          </a:p>
          <a:p>
            <a:endParaRPr lang="fr-BE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BE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Identify</a:t>
            </a:r>
            <a:r>
              <a:rPr lang="fr-B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BE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your</a:t>
            </a:r>
            <a:r>
              <a:rPr lang="fr-BE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BE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target</a:t>
            </a:r>
            <a:r>
              <a:rPr lang="fr-BE" sz="2400" dirty="0">
                <a:solidFill>
                  <a:srgbClr val="000000"/>
                </a:solidFill>
                <a:latin typeface="Arial" panose="020B0604020202020204" pitchFamily="34" charset="0"/>
              </a:rPr>
              <a:t> groups 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academics, students,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politicians, public/private sector,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organisations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press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27374021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356B1"/>
                </a:solidFill>
              </a:rPr>
              <a:t>Detailed</a:t>
            </a:r>
            <a:r>
              <a:rPr lang="fr-BE" dirty="0" smtClean="0">
                <a:solidFill>
                  <a:srgbClr val="0356B1"/>
                </a:solidFill>
              </a:rPr>
              <a:t> Budget Table</a:t>
            </a:r>
            <a:endParaRPr lang="en-US" dirty="0">
              <a:solidFill>
                <a:srgbClr val="0356B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86" y="1816676"/>
            <a:ext cx="9847241" cy="3818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38" y="1816676"/>
            <a:ext cx="9950335" cy="40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606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8" y="1679171"/>
            <a:ext cx="10763250" cy="168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>
                <a:solidFill>
                  <a:srgbClr val="0356B1"/>
                </a:solidFill>
              </a:rPr>
              <a:t>Insert the </a:t>
            </a:r>
            <a:r>
              <a:rPr lang="fr-BE" sz="3200" dirty="0" err="1">
                <a:solidFill>
                  <a:srgbClr val="0356B1"/>
                </a:solidFill>
              </a:rPr>
              <a:t>beneficiaries</a:t>
            </a:r>
            <a:r>
              <a:rPr lang="fr-BE" sz="3200" dirty="0">
                <a:solidFill>
                  <a:srgbClr val="0356B1"/>
                </a:solidFill>
              </a:rPr>
              <a:t> and the </a:t>
            </a:r>
            <a:r>
              <a:rPr lang="fr-BE" sz="3200" dirty="0" err="1">
                <a:solidFill>
                  <a:srgbClr val="0356B1"/>
                </a:solidFill>
              </a:rPr>
              <a:t>WPs</a:t>
            </a:r>
            <a:endParaRPr lang="en-US" sz="3200" dirty="0">
              <a:solidFill>
                <a:srgbClr val="0356B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00" y="3816235"/>
            <a:ext cx="99631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1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06706" y="1968627"/>
          <a:ext cx="3359150" cy="376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0721" y="490507"/>
            <a:ext cx="10515600" cy="782357"/>
          </a:xfrm>
        </p:spPr>
        <p:txBody>
          <a:bodyPr/>
          <a:lstStyle/>
          <a:p>
            <a:r>
              <a:rPr lang="en-GB" sz="3200" b="1" dirty="0">
                <a:solidFill>
                  <a:srgbClr val="024B9C"/>
                </a:solidFill>
              </a:rPr>
              <a:t>Strand 2. </a:t>
            </a:r>
            <a:r>
              <a:rPr lang="fr-BE" sz="3200" b="1" dirty="0" err="1" smtClean="0">
                <a:solidFill>
                  <a:srgbClr val="024B9C"/>
                </a:solidFill>
              </a:rPr>
              <a:t>Partnerships</a:t>
            </a:r>
            <a:r>
              <a:rPr lang="fr-BE" sz="3200" b="1" dirty="0" smtClean="0">
                <a:solidFill>
                  <a:srgbClr val="024B9C"/>
                </a:solidFill>
              </a:rPr>
              <a:t> </a:t>
            </a:r>
            <a:r>
              <a:rPr lang="fr-BE" sz="3200" b="1" dirty="0">
                <a:solidFill>
                  <a:srgbClr val="024B9C"/>
                </a:solidFill>
              </a:rPr>
              <a:t>for transformation in </a:t>
            </a:r>
            <a:r>
              <a:rPr lang="fr-BE" sz="3200" b="1" dirty="0" smtClean="0">
                <a:solidFill>
                  <a:srgbClr val="024B9C"/>
                </a:solidFill>
              </a:rPr>
              <a:t>HE</a:t>
            </a:r>
            <a:endParaRPr lang="fr-BE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3"/>
            <p:extLst/>
          </p:nvPr>
        </p:nvGraphicFramePr>
        <p:xfrm>
          <a:off x="4573812" y="1634549"/>
          <a:ext cx="3485903" cy="4430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14"/>
            <p:extLst/>
          </p:nvPr>
        </p:nvGraphicFramePr>
        <p:xfrm>
          <a:off x="8372475" y="1825625"/>
          <a:ext cx="3357563" cy="376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Rectangle 8"/>
          <p:cNvSpPr/>
          <p:nvPr/>
        </p:nvSpPr>
        <p:spPr>
          <a:xfrm>
            <a:off x="4597305" y="1458812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i="1" dirty="0">
                <a:solidFill>
                  <a:srgbClr val="0356B1"/>
                </a:solidFill>
              </a:rPr>
              <a:t>Innovation</a:t>
            </a:r>
            <a:r>
              <a:rPr lang="en-GB" i="1" dirty="0">
                <a:solidFill>
                  <a:srgbClr val="0356B1"/>
                </a:solidFill>
              </a:rPr>
              <a:t> in higher education</a:t>
            </a:r>
            <a:endParaRPr lang="fr-BE" dirty="0"/>
          </a:p>
        </p:txBody>
      </p:sp>
      <p:sp>
        <p:nvSpPr>
          <p:cNvPr id="10" name="Rectangle 9"/>
          <p:cNvSpPr/>
          <p:nvPr/>
        </p:nvSpPr>
        <p:spPr>
          <a:xfrm>
            <a:off x="8372475" y="1502459"/>
            <a:ext cx="3514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0356B1"/>
                </a:solidFill>
              </a:rPr>
              <a:t>Promoting reforms of HEIs</a:t>
            </a:r>
            <a:r>
              <a:rPr lang="en-GB" b="1" dirty="0">
                <a:solidFill>
                  <a:schemeClr val="dk1"/>
                </a:solidFill>
              </a:rPr>
              <a:t/>
            </a:r>
            <a:br>
              <a:rPr lang="en-GB" b="1" dirty="0">
                <a:solidFill>
                  <a:schemeClr val="dk1"/>
                </a:solidFill>
              </a:rPr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88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847" y="367578"/>
            <a:ext cx="685800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284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 smtClean="0">
                <a:solidFill>
                  <a:srgbClr val="0356B1"/>
                </a:solidFill>
              </a:rPr>
              <a:t>Rates </a:t>
            </a:r>
            <a:r>
              <a:rPr lang="fr-BE" sz="3200" dirty="0">
                <a:solidFill>
                  <a:srgbClr val="0356B1"/>
                </a:solidFill>
              </a:rPr>
              <a:t>to </a:t>
            </a:r>
            <a:r>
              <a:rPr lang="fr-BE" sz="3200" dirty="0" err="1">
                <a:solidFill>
                  <a:srgbClr val="0356B1"/>
                </a:solidFill>
              </a:rPr>
              <a:t>be</a:t>
            </a:r>
            <a:r>
              <a:rPr lang="fr-BE" sz="3200" dirty="0">
                <a:solidFill>
                  <a:srgbClr val="0356B1"/>
                </a:solidFill>
              </a:rPr>
              <a:t> </a:t>
            </a:r>
            <a:r>
              <a:rPr lang="fr-BE" sz="3200" dirty="0" err="1" smtClean="0">
                <a:solidFill>
                  <a:srgbClr val="0356B1"/>
                </a:solidFill>
              </a:rPr>
              <a:t>used</a:t>
            </a:r>
            <a:r>
              <a:rPr lang="fr-BE" sz="3200" dirty="0" smtClean="0">
                <a:solidFill>
                  <a:srgbClr val="0356B1"/>
                </a:solidFill>
              </a:rPr>
              <a:t> for </a:t>
            </a:r>
            <a:r>
              <a:rPr lang="fr-BE" sz="3200" dirty="0" err="1">
                <a:solidFill>
                  <a:srgbClr val="0356B1"/>
                </a:solidFill>
              </a:rPr>
              <a:t>Volunteers</a:t>
            </a:r>
            <a:r>
              <a:rPr lang="fr-BE" sz="3200" dirty="0">
                <a:solidFill>
                  <a:srgbClr val="0356B1"/>
                </a:solidFill>
              </a:rPr>
              <a:t>, SME </a:t>
            </a:r>
            <a:r>
              <a:rPr lang="fr-BE" sz="3200" dirty="0" err="1" smtClean="0">
                <a:solidFill>
                  <a:srgbClr val="0356B1"/>
                </a:solidFill>
              </a:rPr>
              <a:t>owners</a:t>
            </a:r>
            <a:r>
              <a:rPr lang="fr-BE" sz="3200" dirty="0" smtClean="0">
                <a:solidFill>
                  <a:srgbClr val="0356B1"/>
                </a:solidFill>
              </a:rPr>
              <a:t>, </a:t>
            </a:r>
            <a:r>
              <a:rPr lang="fr-BE" sz="3200" dirty="0" err="1">
                <a:solidFill>
                  <a:srgbClr val="0356B1"/>
                </a:solidFill>
              </a:rPr>
              <a:t>t</a:t>
            </a:r>
            <a:r>
              <a:rPr lang="fr-BE" sz="3200" dirty="0" err="1" smtClean="0">
                <a:solidFill>
                  <a:srgbClr val="0356B1"/>
                </a:solidFill>
              </a:rPr>
              <a:t>ravel</a:t>
            </a:r>
            <a:r>
              <a:rPr lang="fr-BE" sz="3200" dirty="0" smtClean="0">
                <a:solidFill>
                  <a:srgbClr val="0356B1"/>
                </a:solidFill>
              </a:rPr>
              <a:t>, </a:t>
            </a:r>
            <a:r>
              <a:rPr lang="fr-BE" sz="3200" dirty="0" err="1" smtClean="0">
                <a:solidFill>
                  <a:srgbClr val="0356B1"/>
                </a:solidFill>
              </a:rPr>
              <a:t>hotel</a:t>
            </a:r>
            <a:r>
              <a:rPr lang="fr-BE" sz="3200" dirty="0" smtClean="0">
                <a:solidFill>
                  <a:srgbClr val="0356B1"/>
                </a:solidFill>
              </a:rPr>
              <a:t> and per diem</a:t>
            </a:r>
            <a:endParaRPr lang="en-US" sz="3200" dirty="0">
              <a:solidFill>
                <a:srgbClr val="0356B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68" y="1827611"/>
            <a:ext cx="5640586" cy="3625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42611" y="2070719"/>
            <a:ext cx="327521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100" kern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You can find them in the following Communications of the European Commission:</a:t>
            </a: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en-IE" sz="2000" kern="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Volunteers</a:t>
            </a:r>
            <a:r>
              <a:rPr lang="en-IE" sz="20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See C(2019) 2646</a:t>
            </a: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en-IE" sz="2000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SME owners</a:t>
            </a:r>
            <a:r>
              <a:rPr lang="en-IE" sz="20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</a:t>
            </a:r>
            <a:r>
              <a:rPr lang="en-IE" sz="2000" kern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See </a:t>
            </a:r>
            <a:r>
              <a:rPr lang="en-IE" sz="20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C(2020) </a:t>
            </a:r>
            <a:r>
              <a:rPr lang="en-IE" sz="2000" kern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7115</a:t>
            </a:r>
          </a:p>
          <a:p>
            <a:pPr marL="342900" indent="-342900">
              <a:buFont typeface="Symbol" panose="05050102010706020507" pitchFamily="18" charset="2"/>
              <a:buChar char="®"/>
            </a:pPr>
            <a:r>
              <a:rPr lang="en-IE" sz="2000" kern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Travel</a:t>
            </a:r>
            <a:r>
              <a:rPr lang="en-IE" sz="20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hotel, per diem</a:t>
            </a:r>
            <a:r>
              <a:rPr lang="en-IE" sz="2000" kern="0" dirty="0">
                <a:solidFill>
                  <a:srgbClr val="6E366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</a:t>
            </a:r>
            <a:r>
              <a:rPr lang="en-IE" sz="20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See C(2021) 35</a:t>
            </a:r>
          </a:p>
          <a:p>
            <a:pPr marL="342900" indent="-342900">
              <a:buFont typeface="Symbol" panose="05050102010706020507" pitchFamily="18" charset="2"/>
              <a:buChar char="®"/>
            </a:pPr>
            <a:endParaRPr lang="en-IE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29119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BA9B34F6-E1D7-44DA-815D-645D256CD85A}"/>
              </a:ext>
            </a:extLst>
          </p:cNvPr>
          <p:cNvGraphicFramePr/>
          <p:nvPr>
            <p:extLst/>
          </p:nvPr>
        </p:nvGraphicFramePr>
        <p:xfrm>
          <a:off x="775064" y="1219200"/>
          <a:ext cx="10197736" cy="5024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6387" y="524262"/>
            <a:ext cx="10515600" cy="78235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356B1"/>
                </a:solidFill>
              </a:rPr>
              <a:t>KEY WORDS for a competitive application</a:t>
            </a:r>
            <a:endParaRPr lang="fr-BE" sz="3200" b="1" dirty="0">
              <a:solidFill>
                <a:srgbClr val="0356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  </a:t>
            </a:r>
            <a:r>
              <a:rPr lang="fr-BE" sz="3200" b="1" dirty="0" err="1" smtClean="0">
                <a:solidFill>
                  <a:srgbClr val="0356B1"/>
                </a:solidFill>
              </a:rPr>
              <a:t>Finally</a:t>
            </a:r>
            <a:r>
              <a:rPr lang="fr-BE" sz="3200" b="1" smtClean="0">
                <a:solidFill>
                  <a:srgbClr val="0356B1"/>
                </a:solidFill>
              </a:rPr>
              <a:t>…..</a:t>
            </a:r>
            <a:r>
              <a:rPr lang="fr-BE" sz="3200" b="1" dirty="0">
                <a:solidFill>
                  <a:srgbClr val="0356B1"/>
                </a:solidFill>
              </a:rPr>
              <a:t/>
            </a:r>
            <a:br>
              <a:rPr lang="fr-BE" sz="3200" b="1" dirty="0">
                <a:solidFill>
                  <a:srgbClr val="0356B1"/>
                </a:solidFill>
              </a:rPr>
            </a:br>
            <a:endParaRPr lang="fr-BE" sz="3200" b="1" dirty="0">
              <a:solidFill>
                <a:srgbClr val="0356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279466" cy="3880773"/>
          </a:xfrm>
        </p:spPr>
        <p:txBody>
          <a:bodyPr/>
          <a:lstStyle/>
          <a:p>
            <a:r>
              <a:rPr lang="en-US" sz="2000" dirty="0" smtClean="0"/>
              <a:t>It </a:t>
            </a:r>
            <a:r>
              <a:rPr lang="en-US" sz="2000" dirty="0"/>
              <a:t>is all about writing a GOOD STORY </a:t>
            </a:r>
          </a:p>
          <a:p>
            <a:r>
              <a:rPr lang="en-US" sz="2000" dirty="0" smtClean="0"/>
              <a:t>Start </a:t>
            </a:r>
            <a:r>
              <a:rPr lang="en-US" sz="2000" dirty="0"/>
              <a:t>in time and structure the writing process! </a:t>
            </a:r>
          </a:p>
          <a:p>
            <a:r>
              <a:rPr lang="en-US" sz="2000" dirty="0" smtClean="0"/>
              <a:t>Involve </a:t>
            </a:r>
            <a:r>
              <a:rPr lang="en-US" sz="2000" dirty="0"/>
              <a:t>your administration from start </a:t>
            </a:r>
          </a:p>
          <a:p>
            <a:r>
              <a:rPr lang="en-US" sz="2000" dirty="0" smtClean="0"/>
              <a:t>Remember </a:t>
            </a:r>
            <a:r>
              <a:rPr lang="en-US" sz="2000" dirty="0"/>
              <a:t>for whom you’re writing! </a:t>
            </a:r>
          </a:p>
          <a:p>
            <a:r>
              <a:rPr lang="en-US" sz="2000" dirty="0" smtClean="0"/>
              <a:t>Create </a:t>
            </a:r>
            <a:r>
              <a:rPr lang="en-US" sz="2000" dirty="0"/>
              <a:t>a logical link between objectives, WPs, deliverables and resources </a:t>
            </a:r>
          </a:p>
          <a:p>
            <a:r>
              <a:rPr lang="en-US" sz="2000" dirty="0" smtClean="0"/>
              <a:t>Identify </a:t>
            </a:r>
            <a:r>
              <a:rPr lang="en-US" sz="2000" dirty="0"/>
              <a:t>the users of your results </a:t>
            </a:r>
          </a:p>
          <a:p>
            <a:r>
              <a:rPr lang="fr-BE" sz="2000" dirty="0" err="1" smtClean="0"/>
              <a:t>Pinpoint</a:t>
            </a:r>
            <a:r>
              <a:rPr lang="fr-BE" sz="2000" dirty="0" smtClean="0"/>
              <a:t> </a:t>
            </a:r>
            <a:r>
              <a:rPr lang="fr-BE" sz="2000" dirty="0"/>
              <a:t>the social/</a:t>
            </a:r>
            <a:r>
              <a:rPr lang="fr-BE" sz="2000" dirty="0" err="1"/>
              <a:t>societal</a:t>
            </a:r>
            <a:r>
              <a:rPr lang="fr-BE" sz="2000" dirty="0"/>
              <a:t> </a:t>
            </a:r>
            <a:r>
              <a:rPr lang="fr-BE" sz="2000" dirty="0" err="1"/>
              <a:t>benefits</a:t>
            </a:r>
            <a:r>
              <a:rPr lang="fr-BE" sz="2000" dirty="0"/>
              <a:t> </a:t>
            </a:r>
          </a:p>
          <a:p>
            <a:r>
              <a:rPr lang="en-US" sz="2000" dirty="0" err="1" smtClean="0"/>
              <a:t>Recognise</a:t>
            </a:r>
            <a:r>
              <a:rPr lang="en-US" sz="2000" dirty="0" smtClean="0"/>
              <a:t> connections </a:t>
            </a:r>
            <a:r>
              <a:rPr lang="en-US" sz="2000" dirty="0"/>
              <a:t>between your </a:t>
            </a:r>
            <a:r>
              <a:rPr lang="en-US" sz="2000" dirty="0" smtClean="0"/>
              <a:t>proposal </a:t>
            </a:r>
            <a:r>
              <a:rPr lang="en-US" sz="2000" dirty="0"/>
              <a:t>and funding policies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707152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33500" y="1968500"/>
            <a:ext cx="9448800" cy="4216400"/>
          </a:xfrm>
        </p:spPr>
        <p:txBody>
          <a:bodyPr/>
          <a:lstStyle/>
          <a:p>
            <a:pPr eaLnBrk="1" hangingPunct="1">
              <a:defRPr/>
            </a:pPr>
            <a:endParaRPr lang="fr-BE" altLang="en-US" sz="2000" b="1" dirty="0"/>
          </a:p>
          <a:p>
            <a:pPr eaLnBrk="1" hangingPunct="1">
              <a:defRPr/>
            </a:pPr>
            <a:endParaRPr lang="fr-BE" altLang="en-US" sz="2000" b="1" dirty="0"/>
          </a:p>
          <a:p>
            <a:pPr eaLnBrk="1" hangingPunct="1">
              <a:defRPr/>
            </a:pPr>
            <a:endParaRPr lang="fr-BE" altLang="en-US" sz="2000" b="1" dirty="0"/>
          </a:p>
          <a:p>
            <a:pPr eaLnBrk="1" hangingPunct="1">
              <a:defRPr/>
            </a:pPr>
            <a:endParaRPr lang="fr-BE" altLang="en-US" sz="2000" b="1" dirty="0"/>
          </a:p>
          <a:p>
            <a:pPr eaLnBrk="1" hangingPunct="1">
              <a:defRPr/>
            </a:pPr>
            <a:endParaRPr lang="fr-BE" altLang="en-US" sz="2000" b="1" dirty="0"/>
          </a:p>
          <a:p>
            <a:pPr eaLnBrk="1" hangingPunct="1">
              <a:defRPr/>
            </a:pPr>
            <a:endParaRPr lang="fr-BE" altLang="en-US" sz="2000" b="1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fr-BE" altLang="en-US" sz="2000" b="1" dirty="0"/>
          </a:p>
          <a:p>
            <a:pPr marL="0" indent="0">
              <a:buNone/>
              <a:defRPr/>
            </a:pPr>
            <a:r>
              <a:rPr lang="fr-BE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F5552-5744-4C74-875B-3FD3DB37BFF9}" type="slidenum">
              <a:rPr lang="en-GB" smtClean="0"/>
              <a:pPr>
                <a:defRPr/>
              </a:pPr>
              <a:t>64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1" y="2261277"/>
            <a:ext cx="4876800" cy="426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48" y="1585834"/>
            <a:ext cx="181113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33500" y="1968500"/>
            <a:ext cx="9448800" cy="4216400"/>
          </a:xfrm>
        </p:spPr>
        <p:txBody>
          <a:bodyPr/>
          <a:lstStyle/>
          <a:p>
            <a:pPr eaLnBrk="1" hangingPunct="1">
              <a:defRPr/>
            </a:pPr>
            <a:endParaRPr lang="fr-BE" altLang="en-US" sz="2000" b="1" dirty="0"/>
          </a:p>
          <a:p>
            <a:pPr eaLnBrk="1" hangingPunct="1">
              <a:defRPr/>
            </a:pPr>
            <a:endParaRPr lang="fr-BE" altLang="en-US" sz="2000" b="1" dirty="0"/>
          </a:p>
          <a:p>
            <a:pPr eaLnBrk="1" hangingPunct="1">
              <a:defRPr/>
            </a:pPr>
            <a:endParaRPr lang="fr-BE" altLang="en-US" sz="2000" b="1" dirty="0"/>
          </a:p>
          <a:p>
            <a:pPr eaLnBrk="1" hangingPunct="1">
              <a:defRPr/>
            </a:pPr>
            <a:endParaRPr lang="fr-BE" altLang="en-US" sz="2000" b="1" dirty="0"/>
          </a:p>
          <a:p>
            <a:pPr eaLnBrk="1" hangingPunct="1">
              <a:defRPr/>
            </a:pPr>
            <a:endParaRPr lang="fr-BE" altLang="en-US" sz="2000" b="1" dirty="0"/>
          </a:p>
          <a:p>
            <a:pPr eaLnBrk="1" hangingPunct="1">
              <a:defRPr/>
            </a:pPr>
            <a:endParaRPr lang="fr-BE" altLang="en-US" sz="2000" b="1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fr-BE" altLang="en-US" sz="2000" b="1" dirty="0"/>
          </a:p>
          <a:p>
            <a:pPr marL="0" indent="0">
              <a:buNone/>
              <a:defRPr/>
            </a:pPr>
            <a:r>
              <a:rPr lang="fr-BE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F5552-5744-4C74-875B-3FD3DB37BFF9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1" y="4686978"/>
            <a:ext cx="1270000" cy="1532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1" y="1185784"/>
            <a:ext cx="4876800" cy="4267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48" y="1141334"/>
            <a:ext cx="1811130" cy="156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3375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71146"/>
            <a:ext cx="8941016" cy="1982696"/>
          </a:xfrm>
        </p:spPr>
        <p:txBody>
          <a:bodyPr wrap="square" anchor="b" anchorCtr="0"/>
          <a:lstStyle/>
          <a:p>
            <a:r>
              <a:rPr lang="en-US" sz="1050" b="1" dirty="0"/>
              <a:t>© European Union </a:t>
            </a:r>
            <a:r>
              <a:rPr lang="en-US" sz="1050" b="1" dirty="0" smtClean="0"/>
              <a:t>2021</a:t>
            </a:r>
            <a:endParaRPr lang="en-US" sz="1050" b="1" dirty="0"/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</a:t>
            </a:r>
            <a:r>
              <a:rPr lang="en-US" sz="1050" dirty="0" smtClean="0"/>
              <a:t>owned </a:t>
            </a:r>
            <a:r>
              <a:rPr lang="en-US" sz="1050" dirty="0"/>
              <a:t>by the EU, permission may need to be sought directly from the respective </a:t>
            </a:r>
            <a:r>
              <a:rPr lang="en-US" sz="1050" dirty="0" smtClean="0"/>
              <a:t>right holders.</a:t>
            </a:r>
          </a:p>
          <a:p>
            <a:r>
              <a:rPr lang="en-US" sz="1050" dirty="0" smtClean="0"/>
              <a:t>Slide 11, 12, 13, 14, 15, 16, 17, 18, 19 &amp; 20: Image, source</a:t>
            </a:r>
            <a:r>
              <a:rPr lang="en-US" sz="1050" dirty="0"/>
              <a:t>: © European Union, 2021 (CC BY-NC-ND 4.0) </a:t>
            </a:r>
            <a:r>
              <a:rPr lang="en-US" sz="1050" dirty="0" smtClean="0"/>
              <a:t>— iStockphoto.com, 2016; 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 smtClean="0">
                <a:solidFill>
                  <a:schemeClr val="accent6"/>
                </a:solidFill>
              </a:rPr>
              <a:t>element concerned</a:t>
            </a:r>
            <a:r>
              <a:rPr lang="en-US" sz="1050" dirty="0" smtClean="0"/>
              <a:t>, source: </a:t>
            </a:r>
            <a:r>
              <a:rPr lang="en-US" sz="1050" dirty="0" smtClean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82957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06706" y="1967697"/>
          <a:ext cx="3282388" cy="3763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0721" y="490507"/>
            <a:ext cx="10515600" cy="782357"/>
          </a:xfrm>
        </p:spPr>
        <p:txBody>
          <a:bodyPr/>
          <a:lstStyle/>
          <a:p>
            <a:r>
              <a:rPr lang="en-US" sz="3200" b="1" dirty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Strand 3. Structural reform projects</a:t>
            </a:r>
            <a:endParaRPr lang="en-GB" sz="3200" b="1" dirty="0">
              <a:solidFill>
                <a:srgbClr val="024B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868" y="1578639"/>
            <a:ext cx="7946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rgbClr val="0356B1"/>
                </a:solidFill>
              </a:rPr>
              <a:t>Promoting </a:t>
            </a:r>
            <a:r>
              <a:rPr lang="en-US" i="1" dirty="0">
                <a:solidFill>
                  <a:srgbClr val="0356B1"/>
                </a:solidFill>
              </a:rPr>
              <a:t>reforms </a:t>
            </a:r>
            <a:r>
              <a:rPr lang="en-US" i="1" dirty="0" smtClean="0">
                <a:solidFill>
                  <a:srgbClr val="0356B1"/>
                </a:solidFill>
              </a:rPr>
              <a:t>and innovation of HE system</a:t>
            </a:r>
            <a:endParaRPr lang="en-US" i="1" dirty="0">
              <a:solidFill>
                <a:srgbClr val="0356B1"/>
              </a:solidFill>
            </a:endParaRPr>
          </a:p>
        </p:txBody>
      </p:sp>
      <p:graphicFrame>
        <p:nvGraphicFramePr>
          <p:cNvPr id="12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3540109" y="1326069"/>
          <a:ext cx="8171727" cy="504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627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854314" y="1602315"/>
          <a:ext cx="10592619" cy="423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854314" y="738091"/>
            <a:ext cx="8721900" cy="771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b="1" dirty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Overarching priorities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0" y="6492875"/>
            <a:ext cx="476655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spcBef>
                <a:spcPct val="50000"/>
              </a:spcBef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1pPr>
            <a:lvl2pPr marL="742950" indent="-285750" algn="l" defTabSz="914400" rtl="0" eaLnBrk="0" latinLnBrk="0" hangingPunct="0">
              <a:spcBef>
                <a:spcPct val="50000"/>
              </a:spcBef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2pPr>
            <a:lvl3pPr marL="1143000" indent="-228600" algn="l" defTabSz="914400" rtl="0" eaLnBrk="0" latinLnBrk="0" hangingPunct="0">
              <a:spcBef>
                <a:spcPct val="50000"/>
              </a:spcBef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3pPr>
            <a:lvl4pPr marL="1600200" indent="-228600" algn="l" defTabSz="914400" rtl="0" eaLnBrk="0" latinLnBrk="0" hangingPunct="0">
              <a:spcBef>
                <a:spcPct val="50000"/>
              </a:spcBef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4pPr>
            <a:lvl5pPr marL="2057400" indent="-228600" algn="l" defTabSz="914400" rtl="0" eaLnBrk="0" latinLnBrk="0" hangingPunct="0">
              <a:spcBef>
                <a:spcPct val="50000"/>
              </a:spcBef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  <a:sym typeface="Webdings" pitchFamily="18" charset="2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fld id="{CBFF8ED8-355B-40BC-9CD7-19BA32362F66}" type="slidenum">
              <a:rPr lang="en-GB" sz="1200" smtClean="0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defRPr/>
              </a:pPr>
              <a:t>8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584460"/>
            <a:ext cx="10515600" cy="782357"/>
          </a:xfrm>
        </p:spPr>
        <p:txBody>
          <a:bodyPr/>
          <a:lstStyle/>
          <a:p>
            <a:r>
              <a:rPr lang="fr-BE" sz="3200" b="1" dirty="0" err="1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Overarching</a:t>
            </a:r>
            <a:r>
              <a:rPr lang="fr-BE" sz="3200" b="1" dirty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3200" b="1" dirty="0" err="1" smtClean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  <a:r>
              <a:rPr lang="fr-BE" sz="3200" b="1" dirty="0" smtClean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BE" sz="3200" b="1" dirty="0" err="1" smtClean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r-BE" sz="3200" b="1" dirty="0" smtClean="0">
                <a:solidFill>
                  <a:srgbClr val="024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topics</a:t>
            </a:r>
            <a:endParaRPr lang="fr-BE" sz="3200" b="1" dirty="0">
              <a:solidFill>
                <a:srgbClr val="024B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737837" y="1182029"/>
          <a:ext cx="11071303" cy="4939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83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F1EA005558D4A84C86AD0D2CF8860" ma:contentTypeVersion="1" ma:contentTypeDescription="Create a new document." ma:contentTypeScope="" ma:versionID="e585c717080f1243343ff507719315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F87431-2774-4E17-BE38-8A579357848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A6C1DC-C14C-427B-8E7A-0B713C718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4448</TotalTime>
  <Words>5985</Words>
  <Application>Microsoft Office PowerPoint</Application>
  <PresentationFormat>Widescreen</PresentationFormat>
  <Paragraphs>745</Paragraphs>
  <Slides>66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80" baseType="lpstr">
      <vt:lpstr>Arial</vt:lpstr>
      <vt:lpstr>Calibri</vt:lpstr>
      <vt:lpstr>eui-bold</vt:lpstr>
      <vt:lpstr>eui-default</vt:lpstr>
      <vt:lpstr>Symbol</vt:lpstr>
      <vt:lpstr>Tahoma</vt:lpstr>
      <vt:lpstr>Times New Roman</vt:lpstr>
      <vt:lpstr>Trebuchet MS</vt:lpstr>
      <vt:lpstr>Verdana</vt:lpstr>
      <vt:lpstr>Webdings</vt:lpstr>
      <vt:lpstr>Wingdings</vt:lpstr>
      <vt:lpstr>Wingdings 3</vt:lpstr>
      <vt:lpstr>Office Theme</vt:lpstr>
      <vt:lpstr>Facet</vt:lpstr>
      <vt:lpstr>Capacity Building in Higher Education </vt:lpstr>
      <vt:lpstr>Agenda</vt:lpstr>
      <vt:lpstr>PowerPoint Presentation</vt:lpstr>
      <vt:lpstr>Purpose</vt:lpstr>
      <vt:lpstr>Strand 1. Fostering access to cooperation  in Higher Education</vt:lpstr>
      <vt:lpstr>Strand 2. Partnerships for transformation in HE</vt:lpstr>
      <vt:lpstr>Strand 3. Structural reform projects</vt:lpstr>
      <vt:lpstr>PowerPoint Presentation</vt:lpstr>
      <vt:lpstr>Overarching priorities – example of topics</vt:lpstr>
      <vt:lpstr>Erasmus+ CBHE Promotion activities</vt:lpstr>
      <vt:lpstr>Useful links for preparing an application</vt:lpstr>
      <vt:lpstr>What worked well</vt:lpstr>
      <vt:lpstr>   What can be improved</vt:lpstr>
      <vt:lpstr> What can be improved</vt:lpstr>
      <vt:lpstr> What’s NEW</vt:lpstr>
      <vt:lpstr>Strenghtening the education digital environment  for Ukraine</vt:lpstr>
      <vt:lpstr> Few messages</vt:lpstr>
      <vt:lpstr>Points to consider when writing a proposal in HE</vt:lpstr>
      <vt:lpstr>What is a succesful application ?</vt:lpstr>
      <vt:lpstr>PowerPoint Presentation</vt:lpstr>
      <vt:lpstr>  Ask and answer the following questions  </vt:lpstr>
      <vt:lpstr> What are we looking for ? </vt:lpstr>
      <vt:lpstr>How to write and plan your application </vt:lpstr>
      <vt:lpstr>    Networking</vt:lpstr>
      <vt:lpstr> Terminology </vt:lpstr>
      <vt:lpstr> Innovation</vt:lpstr>
      <vt:lpstr> Innovation in higher education </vt:lpstr>
      <vt:lpstr>PowerPoint Presentation</vt:lpstr>
      <vt:lpstr>Award criteria</vt:lpstr>
      <vt:lpstr>   Relevance</vt:lpstr>
      <vt:lpstr>Award criteria</vt:lpstr>
      <vt:lpstr>Concept and methodology</vt:lpstr>
      <vt:lpstr>Project Management, Quality assurance and monitoring </vt:lpstr>
      <vt:lpstr>Ensure coherence in LFM intervention logic </vt:lpstr>
      <vt:lpstr>PowerPoint Presentation</vt:lpstr>
      <vt:lpstr>Tasks, milestones and deliverables</vt:lpstr>
      <vt:lpstr>Tasks, milestones and deliverables</vt:lpstr>
      <vt:lpstr>Tasks, milestones and deliverables</vt:lpstr>
      <vt:lpstr>Please use clear terminology</vt:lpstr>
      <vt:lpstr>Work Packages</vt:lpstr>
      <vt:lpstr>Avoid discrepancies between the global timetable and the description of each WP</vt:lpstr>
      <vt:lpstr>Examples of deliverables WP Management</vt:lpstr>
      <vt:lpstr>Examples of deliverables WP Preparatory Measures</vt:lpstr>
      <vt:lpstr>Examples of deliverables WP Development – ‘Curriculum development’ proposals </vt:lpstr>
      <vt:lpstr>Examples of deliverables WP Development – ‘HEI Governance’ proposals</vt:lpstr>
      <vt:lpstr>Examples of deliverables WP Development –‘Higher Education Reform’ proposals</vt:lpstr>
      <vt:lpstr>Examples of deliverables WP Dissemination</vt:lpstr>
      <vt:lpstr>Examples of deliverables WP Impact and sustainability </vt:lpstr>
      <vt:lpstr>Project teams, staff, experts</vt:lpstr>
      <vt:lpstr>Cost effectiveness and financial management</vt:lpstr>
      <vt:lpstr>Risk management</vt:lpstr>
      <vt:lpstr>Award criteria</vt:lpstr>
      <vt:lpstr>Management</vt:lpstr>
      <vt:lpstr>Award criteria</vt:lpstr>
      <vt:lpstr> Impact</vt:lpstr>
      <vt:lpstr>  Impact</vt:lpstr>
      <vt:lpstr> Dissemination</vt:lpstr>
      <vt:lpstr>Detailed Budget Table</vt:lpstr>
      <vt:lpstr>Insert the beneficiaries and the WPs</vt:lpstr>
      <vt:lpstr>PowerPoint Presentation</vt:lpstr>
      <vt:lpstr>Rates to be used for Volunteers, SME owners, travel, hotel and per diem</vt:lpstr>
      <vt:lpstr>KEY WORDS for a competitive application</vt:lpstr>
      <vt:lpstr>  Finally….. </vt:lpstr>
      <vt:lpstr>PowerPoint Presentation</vt:lpstr>
      <vt:lpstr>PowerPoint Presentation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TROSHANI Anila (EACEA)</cp:lastModifiedBy>
  <cp:revision>328</cp:revision>
  <dcterms:created xsi:type="dcterms:W3CDTF">2019-08-09T12:06:42Z</dcterms:created>
  <dcterms:modified xsi:type="dcterms:W3CDTF">2023-01-25T13:46:46Z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0x010100184F1EA005558D4A84C86AD0D2CF8860</vt:lpwstr>
  </property>
</Properties>
</file>