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7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B81D"/>
    <a:srgbClr val="716FB3"/>
    <a:srgbClr val="0356B1"/>
    <a:srgbClr val="024EA2"/>
    <a:srgbClr val="024B9C"/>
    <a:srgbClr val="035DC1"/>
    <a:srgbClr val="004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9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67"/>
      </p:cViewPr>
      <p:guideLst>
        <p:guide orient="horz" pos="2092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39EFE-0303-44F6-9A16-FD3B5E015DB1}" type="datetimeFigureOut">
              <a:rPr lang="en-GB" smtClean="0"/>
              <a:t>12/01/2022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04766-77AF-4EBE-9704-229FD5F6A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9881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926D1-0013-4A80-B64E-9D824EE65210}" type="datetimeFigureOut">
              <a:rPr lang="en-GB" smtClean="0"/>
              <a:t>12/01/2022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F2995-AB43-4B7C-B8CD-9DC7C3692A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7846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3"/>
            <a:ext cx="12192000" cy="5779827"/>
          </a:xfrm>
          <a:prstGeom prst="rect">
            <a:avLst/>
          </a:prstGeom>
          <a:solidFill>
            <a:srgbClr val="EFB8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21833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3pPr>
              <a:spcBef>
                <a:spcPts val="0"/>
              </a:spcBef>
              <a:defRPr/>
            </a:lvl3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</p:spPr>
        <p:txBody>
          <a:bodyPr>
            <a:no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rgbClr val="EFB8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677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6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604979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8371761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rgbClr val="EFB8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7101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097331"/>
          </a:xfrm>
        </p:spPr>
        <p:txBody>
          <a:bodyPr wrap="square">
            <a:no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noFill/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097331"/>
          </a:xfrm>
        </p:spPr>
        <p:txBody>
          <a:bodyPr wrap="square">
            <a:no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rgbClr val="EFB8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2694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rgbClr val="EFB8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3015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59635" y="-59635"/>
            <a:ext cx="6155635" cy="6983896"/>
          </a:xfrm>
          <a:solidFill>
            <a:schemeClr val="bg2"/>
          </a:solidFill>
          <a:ln w="28575">
            <a:solidFill>
              <a:srgbClr val="EFB81D"/>
            </a:solidFill>
          </a:ln>
        </p:spPr>
        <p:txBody>
          <a:bodyPr/>
          <a:lstStyle/>
          <a:p>
            <a:endParaRPr lang="en-GB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214048" y="1992573"/>
            <a:ext cx="8550322" cy="36166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rgbClr val="EFB81D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9447" y="743802"/>
            <a:ext cx="544923" cy="54492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8331" y="1992572"/>
            <a:ext cx="8226040" cy="3616657"/>
          </a:xfrm>
          <a:solidFill>
            <a:schemeClr val="bg1"/>
          </a:solidFill>
        </p:spPr>
        <p:txBody>
          <a:bodyPr lIns="360000" tIns="360000" rIns="360000" bIns="360000" anchor="ctr" anchorCtr="0">
            <a:noAutofit/>
          </a:bodyPr>
          <a:lstStyle>
            <a:lvl1pPr marL="0" indent="0">
              <a:buFontTx/>
              <a:buNone/>
              <a:defRPr i="1">
                <a:solidFill>
                  <a:srgbClr val="EFB81D"/>
                </a:solidFill>
              </a:defRPr>
            </a:lvl1pPr>
          </a:lstStyle>
          <a:p>
            <a:pPr lvl="0"/>
            <a:r>
              <a:rPr lang="en-US" dirty="0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406293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(half p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7056" y="1825625"/>
            <a:ext cx="4926841" cy="3769957"/>
          </a:xfrm>
        </p:spPr>
        <p:txBody>
          <a:bodyPr>
            <a:no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6817056" y="482860"/>
            <a:ext cx="4669266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46383" y="-46383"/>
            <a:ext cx="6142383" cy="6964017"/>
          </a:xfrm>
          <a:solidFill>
            <a:schemeClr val="bg2"/>
          </a:solidFill>
          <a:ln w="28575">
            <a:solidFill>
              <a:srgbClr val="EFB81D"/>
            </a:solidFill>
          </a:ln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203447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rgbClr val="EFB8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970722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7901451" y="2284668"/>
            <a:ext cx="3141663" cy="2090737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436086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1206774" y="403868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4672139" y="404194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8137503" y="4037437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dirty="0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01072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rgbClr val="EFB8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3713869" y="2159957"/>
            <a:ext cx="2461591" cy="1638158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713868" y="3968881"/>
            <a:ext cx="2461591" cy="1638158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324547" y="2159956"/>
            <a:ext cx="2461593" cy="1638159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8935227" y="3968880"/>
            <a:ext cx="2520000" cy="1638158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1033617" y="2159957"/>
            <a:ext cx="2520000" cy="1638159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6324549" y="3968880"/>
            <a:ext cx="2461591" cy="1638158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20"/>
          </p:nvPr>
        </p:nvSpPr>
        <p:spPr>
          <a:xfrm>
            <a:off x="1033617" y="3968881"/>
            <a:ext cx="2520000" cy="1638158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21"/>
          </p:nvPr>
        </p:nvSpPr>
        <p:spPr>
          <a:xfrm>
            <a:off x="8966322" y="2159956"/>
            <a:ext cx="2520000" cy="1638159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 dirty="0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85566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429000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46643"/>
            <a:ext cx="10515600" cy="782357"/>
          </a:xfrm>
          <a:solidFill>
            <a:schemeClr val="bg1"/>
          </a:solidFill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38200" y="3630613"/>
            <a:ext cx="10515600" cy="2035175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677460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118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850288"/>
            <a:ext cx="12192000" cy="501834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4"/>
            <a:ext cx="12192000" cy="2890800"/>
          </a:xfrm>
          <a:prstGeom prst="rect">
            <a:avLst/>
          </a:prstGeom>
          <a:solidFill>
            <a:srgbClr val="EFB8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872647"/>
          </a:xfrm>
        </p:spPr>
        <p:txBody>
          <a:bodyPr anchor="t">
            <a:norm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3067468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783535"/>
            <a:ext cx="5040313" cy="528998"/>
          </a:xfrm>
        </p:spPr>
        <p:txBody>
          <a:bodyPr anchor="b" anchorCtr="0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998582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02219"/>
            <a:ext cx="12192000" cy="6059194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5289" y="1078173"/>
            <a:ext cx="12197346" cy="5783239"/>
          </a:xfrm>
          <a:prstGeom prst="rect">
            <a:avLst/>
          </a:prstGeom>
          <a:solidFill>
            <a:srgbClr val="024EA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rgbClr val="EFB8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 wrap="none">
            <a:noAutofit/>
          </a:bodyPr>
          <a:lstStyle>
            <a:lvl1pPr marL="0" indent="0" algn="l">
              <a:buNone/>
              <a:defRPr sz="2800" i="0">
                <a:solidFill>
                  <a:srgbClr val="EFB81D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16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 wrap="none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442872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FB8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0189" y="1122363"/>
            <a:ext cx="10676038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676038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27715" y="6045257"/>
            <a:ext cx="1718512" cy="45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699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156297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rgbClr val="EFB81D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27715" y="6045257"/>
            <a:ext cx="1718512" cy="45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509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860481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rgbClr val="EFB8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833977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5699" cy="3881904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defRPr/>
            </a:lvl1pPr>
            <a:lvl2pPr>
              <a:lnSpc>
                <a:spcPct val="100000"/>
              </a:lnSpc>
              <a:spcAft>
                <a:spcPts val="1800"/>
              </a:spcAft>
              <a:defRPr/>
            </a:lvl2pPr>
            <a:lvl3pPr>
              <a:lnSpc>
                <a:spcPct val="100000"/>
              </a:lnSpc>
              <a:spcAft>
                <a:spcPts val="1800"/>
              </a:spcAft>
              <a:defRPr/>
            </a:lvl3pPr>
            <a:lvl4pPr>
              <a:lnSpc>
                <a:spcPct val="100000"/>
              </a:lnSpc>
              <a:spcAft>
                <a:spcPts val="1800"/>
              </a:spcAft>
              <a:defRPr/>
            </a:lvl4pPr>
            <a:lvl5pPr>
              <a:lnSpc>
                <a:spcPct val="100000"/>
              </a:lnSpc>
              <a:spcAft>
                <a:spcPts val="1800"/>
              </a:spcAft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rgbClr val="EFB8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2341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1pPr>
              <a:spcAft>
                <a:spcPts val="1800"/>
              </a:spcAft>
              <a:defRPr/>
            </a:lvl1pPr>
            <a:lvl2pPr>
              <a:spcAft>
                <a:spcPts val="1800"/>
              </a:spcAft>
              <a:defRPr/>
            </a:lvl2pPr>
            <a:lvl3pPr>
              <a:spcAft>
                <a:spcPts val="1800"/>
              </a:spcAft>
              <a:defRPr/>
            </a:lvl3pPr>
            <a:lvl4pPr>
              <a:spcAft>
                <a:spcPts val="1800"/>
              </a:spcAft>
              <a:defRPr/>
            </a:lvl4pPr>
            <a:lvl5pPr>
              <a:spcAft>
                <a:spcPts val="1800"/>
              </a:spcAft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  <a:noFill/>
        </p:spPr>
        <p:txBody>
          <a:bodyPr>
            <a:noAutofit/>
          </a:bodyPr>
          <a:lstStyle>
            <a:lvl1pPr marL="0" indent="0">
              <a:buNone/>
              <a:defRPr/>
            </a:lvl1pPr>
          </a:lstStyle>
          <a:p>
            <a:pPr lvl="0"/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rgbClr val="EFB8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3839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8819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13128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988"/>
            <a:ext cx="1715733" cy="450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72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62" r:id="rId2"/>
    <p:sldLayoutId id="2147483657" r:id="rId3"/>
    <p:sldLayoutId id="2147483649" r:id="rId4"/>
    <p:sldLayoutId id="2147483651" r:id="rId5"/>
    <p:sldLayoutId id="2147483669" r:id="rId6"/>
    <p:sldLayoutId id="2147483670" r:id="rId7"/>
    <p:sldLayoutId id="2147483650" r:id="rId8"/>
    <p:sldLayoutId id="2147483660" r:id="rId9"/>
    <p:sldLayoutId id="2147483652" r:id="rId10"/>
    <p:sldLayoutId id="2147483661" r:id="rId11"/>
    <p:sldLayoutId id="2147483653" r:id="rId12"/>
    <p:sldLayoutId id="2147483654" r:id="rId13"/>
    <p:sldLayoutId id="2147483659" r:id="rId14"/>
    <p:sldLayoutId id="2147483658" r:id="rId15"/>
    <p:sldLayoutId id="2147483666" r:id="rId16"/>
    <p:sldLayoutId id="2147483667" r:id="rId17"/>
    <p:sldLayoutId id="2147483668" r:id="rId18"/>
    <p:sldLayoutId id="2147483655" r:id="rId1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rgbClr val="EFB81D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Clr>
          <a:srgbClr val="EFB81D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rgbClr val="EFB81D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rgbClr val="EFB81D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rgbClr val="EFB81D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rgbClr val="EFB81D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0189" y="521999"/>
            <a:ext cx="10676038" cy="743382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Agenda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0189" y="1717963"/>
            <a:ext cx="10676038" cy="3733800"/>
          </a:xfrm>
        </p:spPr>
        <p:txBody>
          <a:bodyPr/>
          <a:lstStyle/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en-GB" sz="2600" b="1" dirty="0" smtClean="0">
                <a:solidFill>
                  <a:schemeClr val="tx1"/>
                </a:solidFill>
              </a:rPr>
              <a:t>Welcome </a:t>
            </a:r>
            <a:r>
              <a:rPr lang="en-GB" sz="2600" b="1" dirty="0">
                <a:solidFill>
                  <a:schemeClr val="tx1"/>
                </a:solidFill>
              </a:rPr>
              <a:t>and opening remarks </a:t>
            </a:r>
            <a:r>
              <a:rPr lang="en-GB" sz="2600" dirty="0">
                <a:solidFill>
                  <a:schemeClr val="tx1"/>
                </a:solidFill>
              </a:rPr>
              <a:t>by Gilles </a:t>
            </a:r>
            <a:r>
              <a:rPr lang="en-GB" sz="2600" dirty="0" err="1" smtClean="0">
                <a:solidFill>
                  <a:schemeClr val="tx1"/>
                </a:solidFill>
              </a:rPr>
              <a:t>Pelayo</a:t>
            </a:r>
            <a:r>
              <a:rPr lang="en-GB" sz="2600" dirty="0" smtClean="0">
                <a:solidFill>
                  <a:schemeClr val="tx1"/>
                </a:solidFill>
              </a:rPr>
              <a:t>, Head </a:t>
            </a:r>
            <a:r>
              <a:rPr lang="en-GB" sz="2600" dirty="0">
                <a:solidFill>
                  <a:schemeClr val="tx1"/>
                </a:solidFill>
              </a:rPr>
              <a:t>of </a:t>
            </a:r>
            <a:r>
              <a:rPr lang="en-GB" sz="2600" dirty="0" smtClean="0">
                <a:solidFill>
                  <a:schemeClr val="tx1"/>
                </a:solidFill>
              </a:rPr>
              <a:t>Unit at EACEA </a:t>
            </a:r>
            <a:r>
              <a:rPr lang="en-GB" sz="2600" dirty="0">
                <a:solidFill>
                  <a:schemeClr val="tx1"/>
                </a:solidFill>
              </a:rPr>
              <a:t>Unit B.3 </a:t>
            </a:r>
            <a:endParaRPr lang="en-GB" sz="2600" dirty="0" smtClean="0">
              <a:solidFill>
                <a:schemeClr val="tx1"/>
              </a:solidFill>
            </a:endParaRPr>
          </a:p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en-GB" sz="2600" b="1" dirty="0" smtClean="0">
                <a:solidFill>
                  <a:schemeClr val="tx1"/>
                </a:solidFill>
              </a:rPr>
              <a:t>The </a:t>
            </a:r>
            <a:r>
              <a:rPr lang="en-GB" sz="2600" b="1" dirty="0">
                <a:solidFill>
                  <a:schemeClr val="tx1"/>
                </a:solidFill>
              </a:rPr>
              <a:t>CERV Programme</a:t>
            </a:r>
            <a:r>
              <a:rPr lang="en-GB" sz="2600" dirty="0">
                <a:solidFill>
                  <a:schemeClr val="tx1"/>
                </a:solidFill>
              </a:rPr>
              <a:t> by Daniela </a:t>
            </a:r>
            <a:r>
              <a:rPr lang="en-GB" sz="2600" dirty="0" smtClean="0">
                <a:solidFill>
                  <a:schemeClr val="tx1"/>
                </a:solidFill>
              </a:rPr>
              <a:t>Mormile, </a:t>
            </a:r>
            <a:r>
              <a:rPr lang="en-GB" sz="2600" dirty="0">
                <a:solidFill>
                  <a:schemeClr val="tx1"/>
                </a:solidFill>
              </a:rPr>
              <a:t>Policy </a:t>
            </a:r>
            <a:r>
              <a:rPr lang="en-GB" sz="2600" dirty="0" smtClean="0">
                <a:solidFill>
                  <a:schemeClr val="tx1"/>
                </a:solidFill>
              </a:rPr>
              <a:t>Officer at DG JUST </a:t>
            </a:r>
            <a:r>
              <a:rPr lang="en-GB" sz="2600" dirty="0">
                <a:solidFill>
                  <a:schemeClr val="tx1"/>
                </a:solidFill>
              </a:rPr>
              <a:t>Unit </a:t>
            </a:r>
            <a:r>
              <a:rPr lang="en-GB" sz="2600" dirty="0" smtClean="0">
                <a:solidFill>
                  <a:schemeClr val="tx1"/>
                </a:solidFill>
              </a:rPr>
              <a:t>04</a:t>
            </a:r>
          </a:p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en-GB" sz="2600" b="1" dirty="0" smtClean="0">
                <a:solidFill>
                  <a:schemeClr val="tx1"/>
                </a:solidFill>
              </a:rPr>
              <a:t>The TOWN Call </a:t>
            </a:r>
            <a:r>
              <a:rPr lang="en-GB" sz="2600" b="1" dirty="0">
                <a:solidFill>
                  <a:schemeClr val="tx1"/>
                </a:solidFill>
              </a:rPr>
              <a:t>2022 call </a:t>
            </a:r>
            <a:r>
              <a:rPr lang="en-GB" sz="2600" dirty="0">
                <a:solidFill>
                  <a:schemeClr val="tx1"/>
                </a:solidFill>
              </a:rPr>
              <a:t>by Luminita </a:t>
            </a:r>
            <a:r>
              <a:rPr lang="en-GB" sz="2600" dirty="0" err="1">
                <a:solidFill>
                  <a:schemeClr val="tx1"/>
                </a:solidFill>
              </a:rPr>
              <a:t>Stanciulescu</a:t>
            </a:r>
            <a:r>
              <a:rPr lang="en-GB" sz="2600" dirty="0">
                <a:solidFill>
                  <a:schemeClr val="tx1"/>
                </a:solidFill>
              </a:rPr>
              <a:t> and Vania </a:t>
            </a:r>
            <a:r>
              <a:rPr lang="en-GB" sz="2600" dirty="0" err="1" smtClean="0">
                <a:solidFill>
                  <a:schemeClr val="tx1"/>
                </a:solidFill>
              </a:rPr>
              <a:t>Bonalberti</a:t>
            </a:r>
            <a:r>
              <a:rPr lang="en-GB" sz="2600" dirty="0" smtClean="0">
                <a:solidFill>
                  <a:schemeClr val="tx1"/>
                </a:solidFill>
              </a:rPr>
              <a:t>, </a:t>
            </a:r>
            <a:r>
              <a:rPr lang="en-GB" sz="2600" dirty="0">
                <a:solidFill>
                  <a:schemeClr val="tx1"/>
                </a:solidFill>
              </a:rPr>
              <a:t>Call </a:t>
            </a:r>
            <a:r>
              <a:rPr lang="en-GB" sz="2600" dirty="0" smtClean="0">
                <a:solidFill>
                  <a:schemeClr val="tx1"/>
                </a:solidFill>
              </a:rPr>
              <a:t>Coordinators at EACEA </a:t>
            </a:r>
            <a:r>
              <a:rPr lang="en-GB" sz="2600" dirty="0">
                <a:solidFill>
                  <a:schemeClr val="tx1"/>
                </a:solidFill>
              </a:rPr>
              <a:t>Unit B.3 </a:t>
            </a:r>
            <a:endParaRPr lang="en-GB" sz="2600" dirty="0" smtClean="0">
              <a:solidFill>
                <a:schemeClr val="tx1"/>
              </a:solidFill>
            </a:endParaRPr>
          </a:p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en-GB" sz="2600" b="1" dirty="0" smtClean="0">
                <a:solidFill>
                  <a:schemeClr val="tx1"/>
                </a:solidFill>
              </a:rPr>
              <a:t>“</a:t>
            </a:r>
            <a:r>
              <a:rPr lang="en-GB" sz="2600" b="1" dirty="0">
                <a:solidFill>
                  <a:schemeClr val="tx1"/>
                </a:solidFill>
              </a:rPr>
              <a:t>How to apply” </a:t>
            </a:r>
            <a:r>
              <a:rPr lang="en-GB" sz="2600" dirty="0">
                <a:solidFill>
                  <a:schemeClr val="tx1"/>
                </a:solidFill>
              </a:rPr>
              <a:t>by Noelle </a:t>
            </a:r>
            <a:r>
              <a:rPr lang="en-GB" sz="2600" dirty="0" err="1" smtClean="0">
                <a:solidFill>
                  <a:schemeClr val="tx1"/>
                </a:solidFill>
              </a:rPr>
              <a:t>Aboya-Chevanne</a:t>
            </a:r>
            <a:r>
              <a:rPr lang="en-GB" sz="2600" dirty="0" smtClean="0">
                <a:solidFill>
                  <a:schemeClr val="tx1"/>
                </a:solidFill>
              </a:rPr>
              <a:t>, Project Officer </a:t>
            </a:r>
            <a:r>
              <a:rPr lang="en-GB" sz="2600" dirty="0">
                <a:solidFill>
                  <a:schemeClr val="tx1"/>
                </a:solidFill>
              </a:rPr>
              <a:t>at EACEA Unit B.3 </a:t>
            </a:r>
            <a:endParaRPr lang="en-GB" sz="2600" dirty="0" smtClean="0">
              <a:solidFill>
                <a:schemeClr val="tx1"/>
              </a:solidFill>
            </a:endParaRPr>
          </a:p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en-GB" sz="2600" b="1" dirty="0" smtClean="0">
                <a:solidFill>
                  <a:schemeClr val="tx1"/>
                </a:solidFill>
              </a:rPr>
              <a:t>Q/A</a:t>
            </a:r>
            <a:endParaRPr lang="en-GB" sz="2600" b="1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866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C colour scheme">
      <a:dk1>
        <a:srgbClr val="4D4D4D"/>
      </a:dk1>
      <a:lt1>
        <a:srgbClr val="FFFFFF"/>
      </a:lt1>
      <a:dk2>
        <a:srgbClr val="034EA2"/>
      </a:dk2>
      <a:lt2>
        <a:srgbClr val="D3E8F9"/>
      </a:lt2>
      <a:accent1>
        <a:srgbClr val="1E858B"/>
      </a:accent1>
      <a:accent2>
        <a:srgbClr val="4BC5DE"/>
      </a:accent2>
      <a:accent3>
        <a:srgbClr val="1EC08A"/>
      </a:accent3>
      <a:accent4>
        <a:srgbClr val="ED8D2F"/>
      </a:accent4>
      <a:accent5>
        <a:srgbClr val="FFC000"/>
      </a:accent5>
      <a:accent6>
        <a:srgbClr val="E76C53"/>
      </a:accent6>
      <a:hlink>
        <a:srgbClr val="0563C1"/>
      </a:hlink>
      <a:folHlink>
        <a:srgbClr val="24337E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_Presentation.pptx" id="{DF0E4C23-23CF-4CA0-B78D-4EE4E4812529}" vid="{A275074F-6DFA-4FBF-AA5C-38C3649C393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84F1EA005558D4A84C86AD0D2CF8860" ma:contentTypeVersion="1" ma:contentTypeDescription="Create a new document." ma:contentTypeScope="" ma:versionID="e585c717080f1243343ff507719315cd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4B1CAF70-02D1-4551-A536-63581F6A809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1539767-7316-43F3-882C-FC9335208C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FF87431-2774-4E17-BE38-8A579357848D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sharepoint/v3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1703</TotalTime>
  <Words>64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Agenda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Yvonne (COMM)</dc:creator>
  <cp:lastModifiedBy>SODANO Marta (EACEA)</cp:lastModifiedBy>
  <cp:revision>103</cp:revision>
  <dcterms:created xsi:type="dcterms:W3CDTF">2019-08-09T12:06:42Z</dcterms:created>
  <dcterms:modified xsi:type="dcterms:W3CDTF">2022-01-12T11:07:42Z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0x010100184F1EA005558D4A84C86AD0D2CF8860</vt:lpwstr>
  </property>
</Properties>
</file>