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72F9-FB5D-4498-87BD-B8D50E0D3056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EA2F-1996-4E7E-A73D-AC1C1C8AF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72F9-FB5D-4498-87BD-B8D50E0D3056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EA2F-1996-4E7E-A73D-AC1C1C8AF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7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smtClean="0"/>
              <a:t>Erasmus+ Virtual Exchanges</a:t>
            </a:r>
            <a:br>
              <a:rPr lang="fr-BE" sz="3200" smtClean="0"/>
            </a:br>
            <a:r>
              <a:rPr lang="fr-BE" sz="1000" smtClean="0"/>
              <a:t/>
            </a:r>
            <a:br>
              <a:rPr lang="fr-BE" sz="1000" smtClean="0"/>
            </a:br>
            <a:r>
              <a:rPr lang="en-GB" sz="2800" smtClean="0"/>
              <a:t>InfoDay – 30 November 2021</a:t>
            </a:r>
            <a:br>
              <a:rPr lang="en-GB" sz="2800" smtClean="0"/>
            </a:b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mtClean="0"/>
              <a:t>Unit cost for travel – distance calculator</a:t>
            </a:r>
            <a:endParaRPr lang="fr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mtClean="0"/>
              <a:t>The unit cost for travel is for </a:t>
            </a:r>
            <a:r>
              <a:rPr lang="fr-BE" b="1" i="1" u="sng" smtClean="0"/>
              <a:t>return </a:t>
            </a:r>
            <a:r>
              <a:rPr lang="fr-BE" smtClean="0"/>
              <a:t>trips </a:t>
            </a:r>
            <a:endParaRPr lang="fr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Unit cost for accommodation and subsistence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smtClean="0"/>
              <a:t>Calculation of final amount of the grant in 4 steps (in case that your application is selected)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11500" smtClean="0"/>
              <a:t>Thank you!</a:t>
            </a:r>
            <a:endParaRPr lang="en-GB" sz="11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smtClean="0"/>
              <a:t>Erasmus+ Virtual Exchanges</a:t>
            </a:r>
            <a:br>
              <a:rPr lang="fr-BE" sz="3200" smtClean="0"/>
            </a:br>
            <a:r>
              <a:rPr lang="fr-BE" sz="1000" smtClean="0"/>
              <a:t/>
            </a:r>
            <a:br>
              <a:rPr lang="fr-BE" sz="1000" smtClean="0"/>
            </a:br>
            <a:r>
              <a:rPr lang="en-GB" sz="2800" smtClean="0"/>
              <a:t>InfoDay – 30 November 2021</a:t>
            </a:r>
            <a:br>
              <a:rPr lang="en-GB" sz="2800" smtClean="0"/>
            </a:b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/>
            </a:r>
            <a:br>
              <a:rPr lang="fr-BE" smtClean="0"/>
            </a:br>
            <a:r>
              <a:rPr lang="en-US" sz="3600" smtClean="0"/>
              <a:t> Virtual Exchanges in Higher Education and Youth</a:t>
            </a:r>
            <a:endParaRPr lang="fr-BE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smtClean="0"/>
              <a:t>Forms of financing and budget categories (1)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smtClean="0"/>
              <a:t>Forms of financing and budget categories (2)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b="1" smtClean="0"/>
              <a:t>Main eligibility conditions by form of financing (1)</a:t>
            </a:r>
            <a:endParaRPr lang="en-GB" sz="2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b="1" smtClean="0"/>
              <a:t>Main eligibility conditions by form of financing (2)</a:t>
            </a:r>
            <a:endParaRPr lang="fr-BE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Erasmus+ Virtual Exchanges  InfoDay – 30 November 2021 </vt:lpstr>
      <vt:lpstr>Erasmus+ Virtual Exchanges  InfoDay – 30 November 2021 </vt:lpstr>
      <vt:lpstr>  Virtual Exchanges in Higher Education and Youth</vt:lpstr>
      <vt:lpstr>PowerPoint Presentation</vt:lpstr>
      <vt:lpstr>Forms of financing and budget categories (1)</vt:lpstr>
      <vt:lpstr>Forms of financing and budget categories (2)</vt:lpstr>
      <vt:lpstr>Main eligibility conditions by form of financing (1)</vt:lpstr>
      <vt:lpstr>Main eligibility conditions by form of financing (2)</vt:lpstr>
      <vt:lpstr>PowerPoint Presentation</vt:lpstr>
      <vt:lpstr>Unit cost for travel – distance calculator</vt:lpstr>
      <vt:lpstr>The unit cost for travel is for return trips </vt:lpstr>
      <vt:lpstr>Unit cost for accommodation and subsistence</vt:lpstr>
      <vt:lpstr>Calculation of final amount of the grant in 4 steps (in case that your application is selected)</vt:lpstr>
      <vt:lpstr>PowerPoint Presentation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Virtual Exchanges  InfoDay – 30 November 2021 </dc:title>
  <dc:creator>BALLHAUSEN Erik (EACEA)</dc:creator>
  <cp:lastModifiedBy>BALLHAUSEN Erik (EACEA)</cp:lastModifiedBy>
  <cp:revision>1</cp:revision>
  <dcterms:created xsi:type="dcterms:W3CDTF">2021-12-02T14:36:01Z</dcterms:created>
  <dcterms:modified xsi:type="dcterms:W3CDTF">2021-12-02T14:36:01Z</dcterms:modified>
</cp:coreProperties>
</file>