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3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  <p:sldMasterId id="2147483694" r:id="rId5"/>
  </p:sldMasterIdLst>
  <p:notesMasterIdLst>
    <p:notesMasterId r:id="rId32"/>
  </p:notesMasterIdLst>
  <p:handoutMasterIdLst>
    <p:handoutMasterId r:id="rId33"/>
  </p:handoutMasterIdLst>
  <p:sldIdLst>
    <p:sldId id="258" r:id="rId6"/>
    <p:sldId id="383" r:id="rId7"/>
    <p:sldId id="358" r:id="rId8"/>
    <p:sldId id="361" r:id="rId9"/>
    <p:sldId id="362" r:id="rId10"/>
    <p:sldId id="389" r:id="rId11"/>
    <p:sldId id="390" r:id="rId12"/>
    <p:sldId id="391" r:id="rId13"/>
    <p:sldId id="392" r:id="rId14"/>
    <p:sldId id="393" r:id="rId15"/>
    <p:sldId id="326" r:id="rId16"/>
    <p:sldId id="327" r:id="rId17"/>
    <p:sldId id="320" r:id="rId18"/>
    <p:sldId id="321" r:id="rId19"/>
    <p:sldId id="325" r:id="rId20"/>
    <p:sldId id="336" r:id="rId21"/>
    <p:sldId id="335" r:id="rId22"/>
    <p:sldId id="400" r:id="rId23"/>
    <p:sldId id="328" r:id="rId24"/>
    <p:sldId id="382" r:id="rId25"/>
    <p:sldId id="373" r:id="rId26"/>
    <p:sldId id="381" r:id="rId27"/>
    <p:sldId id="394" r:id="rId28"/>
    <p:sldId id="397" r:id="rId29"/>
    <p:sldId id="399" r:id="rId30"/>
    <p:sldId id="284" r:id="rId31"/>
  </p:sldIdLst>
  <p:sldSz cx="12192000" cy="6858000"/>
  <p:notesSz cx="6669088" cy="9926638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4B9C"/>
    <a:srgbClr val="0088CE"/>
    <a:srgbClr val="035DC1"/>
    <a:srgbClr val="0356B1"/>
    <a:srgbClr val="024EA2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5400" autoAdjust="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7A8FFF-3FB9-4597-B238-70D82AD44C0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</dgm:pt>
    <dgm:pt modelId="{3938CB6C-FBDF-4DE5-9CC7-DF053D8A1C59}">
      <dgm:prSet phldrT="[Text]" custT="1"/>
      <dgm:spPr/>
      <dgm:t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 b="1"/>
            <a:t>Mettre l’accent sur les besoins </a:t>
          </a:r>
          <a:r>
            <a:rPr sz="2000"/>
            <a:t>des pays tiers non associés au programme Erasmus +</a:t>
          </a:r>
          <a:endParaRPr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692502-467E-4045-A1EA-5F14C1A70A90}" type="parTrans" cxnId="{D1889E5F-EF18-4514-BDBF-E26EF6EDC3EB}">
      <dgm:prSet/>
      <dgm:spPr/>
      <dgm:t>
        <a:bodyPr/>
        <a:lstStyle/>
        <a:p>
          <a:endParaRPr sz="2400"/>
        </a:p>
      </dgm:t>
    </dgm:pt>
    <dgm:pt modelId="{3DEA4018-A82B-4F36-81D4-4ABBF96732B2}" type="sibTrans" cxnId="{D1889E5F-EF18-4514-BDBF-E26EF6EDC3EB}">
      <dgm:prSet/>
      <dgm:spPr/>
      <dgm:t>
        <a:bodyPr/>
        <a:lstStyle/>
        <a:p>
          <a:endParaRPr sz="2400"/>
        </a:p>
      </dgm:t>
    </dgm:pt>
    <dgm:pt modelId="{FE72A768-488D-4175-ACF9-98CE85A01F97}">
      <dgm:prSet custT="1"/>
      <dgm:spPr/>
      <dgm:t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 b="1"/>
            <a:t>Cibler les priorités </a:t>
          </a:r>
          <a:r>
            <a:rPr sz="2000"/>
            <a:t>des pays tiers non associés au programme Erasmus + et les mettre en adéquation avec les priorités de l’UE pour ces pays</a:t>
          </a:r>
          <a:endParaRPr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FCD77F-E438-476E-9C36-60BEC1096214}" type="parTrans" cxnId="{19221336-3A45-43D7-8E67-AB20C639B01C}">
      <dgm:prSet/>
      <dgm:spPr/>
      <dgm:t>
        <a:bodyPr/>
        <a:lstStyle/>
        <a:p>
          <a:endParaRPr sz="2400"/>
        </a:p>
      </dgm:t>
    </dgm:pt>
    <dgm:pt modelId="{86DDB960-A3B1-44C7-9F7A-818783692BE5}" type="sibTrans" cxnId="{19221336-3A45-43D7-8E67-AB20C639B01C}">
      <dgm:prSet/>
      <dgm:spPr/>
      <dgm:t>
        <a:bodyPr/>
        <a:lstStyle/>
        <a:p>
          <a:endParaRPr sz="2400"/>
        </a:p>
      </dgm:t>
    </dgm:pt>
    <dgm:pt modelId="{6027D2CD-FD79-401E-8A13-DC1BD1A45606}">
      <dgm:prSet custT="1"/>
      <dgm:spPr/>
      <dgm:t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 b="1"/>
            <a:t>Maximiser </a:t>
          </a:r>
          <a:r>
            <a:rPr sz="2000"/>
            <a:t>les avantages</a:t>
          </a:r>
          <a:r>
            <a:rPr sz="2400" b="1"/>
            <a:t>pour les pays tiers non associés au programme Erasmus +</a:t>
          </a:r>
          <a:endParaRPr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914F09-7A72-4B03-8B1D-296954BEB556}" type="parTrans" cxnId="{C69CBC58-D963-4403-89B4-EC30F3356C2C}">
      <dgm:prSet/>
      <dgm:spPr/>
      <dgm:t>
        <a:bodyPr/>
        <a:lstStyle/>
        <a:p>
          <a:endParaRPr sz="2400"/>
        </a:p>
      </dgm:t>
    </dgm:pt>
    <dgm:pt modelId="{D300F631-D17E-4A3C-81A3-B10D5C8F4D63}" type="sibTrans" cxnId="{C69CBC58-D963-4403-89B4-EC30F3356C2C}">
      <dgm:prSet/>
      <dgm:spPr/>
      <dgm:t>
        <a:bodyPr/>
        <a:lstStyle/>
        <a:p>
          <a:endParaRPr sz="2400"/>
        </a:p>
      </dgm:t>
    </dgm:pt>
    <dgm:pt modelId="{44E17E10-B763-4E33-87FB-03CE152D3D03}" type="pres">
      <dgm:prSet presAssocID="{617A8FFF-3FB9-4597-B238-70D82AD44C0D}" presName="linear" presStyleCnt="0">
        <dgm:presLayoutVars>
          <dgm:dir/>
          <dgm:animLvl val="lvl"/>
          <dgm:resizeHandles val="exact"/>
        </dgm:presLayoutVars>
      </dgm:prSet>
      <dgm:spPr/>
    </dgm:pt>
    <dgm:pt modelId="{6672F0E3-49ED-4B37-B134-A7B34B8B427D}" type="pres">
      <dgm:prSet presAssocID="{3938CB6C-FBDF-4DE5-9CC7-DF053D8A1C59}" presName="parentLin" presStyleCnt="0"/>
      <dgm:spPr/>
    </dgm:pt>
    <dgm:pt modelId="{7AB35300-1B8C-431F-9D26-66137B72A78E}" type="pres">
      <dgm:prSet presAssocID="{3938CB6C-FBDF-4DE5-9CC7-DF053D8A1C59}" presName="parentLeftMargin" presStyleLbl="node1" presStyleIdx="0" presStyleCnt="3"/>
      <dgm:spPr/>
      <dgm:t>
        <a:bodyPr/>
        <a:lstStyle/>
        <a:p>
          <a:endParaRPr/>
        </a:p>
      </dgm:t>
    </dgm:pt>
    <dgm:pt modelId="{DF1C94BE-3872-4C49-8EAC-FF4C67F3E61B}" type="pres">
      <dgm:prSet presAssocID="{3938CB6C-FBDF-4DE5-9CC7-DF053D8A1C59}" presName="parentText" presStyleLbl="node1" presStyleIdx="0" presStyleCnt="3" custScaleX="116762">
        <dgm:presLayoutVars>
          <dgm:chMax val="0"/>
          <dgm:bulletEnabled val="1"/>
        </dgm:presLayoutVars>
      </dgm:prSet>
      <dgm:spPr/>
      <dgm:t>
        <a:bodyPr/>
        <a:lstStyle/>
        <a:p>
          <a:endParaRPr/>
        </a:p>
      </dgm:t>
    </dgm:pt>
    <dgm:pt modelId="{3E4ACFD8-1F9E-409A-A1D5-0770F8C2EE2E}" type="pres">
      <dgm:prSet presAssocID="{3938CB6C-FBDF-4DE5-9CC7-DF053D8A1C59}" presName="negativeSpace" presStyleCnt="0"/>
      <dgm:spPr/>
    </dgm:pt>
    <dgm:pt modelId="{E9D99255-3B19-464C-9BE4-722EEBEB24DA}" type="pres">
      <dgm:prSet presAssocID="{3938CB6C-FBDF-4DE5-9CC7-DF053D8A1C59}" presName="childText" presStyleLbl="conFgAcc1" presStyleIdx="0" presStyleCnt="3">
        <dgm:presLayoutVars>
          <dgm:bulletEnabled val="1"/>
        </dgm:presLayoutVars>
      </dgm:prSet>
      <dgm:spPr/>
    </dgm:pt>
    <dgm:pt modelId="{EEF1E821-DC07-4AC9-8D1A-8A42E1F79AE4}" type="pres">
      <dgm:prSet presAssocID="{3DEA4018-A82B-4F36-81D4-4ABBF96732B2}" presName="spaceBetweenRectangles" presStyleCnt="0"/>
      <dgm:spPr/>
    </dgm:pt>
    <dgm:pt modelId="{65D44629-D328-484C-B6EA-FA0D806B6BDA}" type="pres">
      <dgm:prSet presAssocID="{FE72A768-488D-4175-ACF9-98CE85A01F97}" presName="parentLin" presStyleCnt="0"/>
      <dgm:spPr/>
    </dgm:pt>
    <dgm:pt modelId="{6A0C8936-B8D8-40D7-8E07-F29651AC7894}" type="pres">
      <dgm:prSet presAssocID="{FE72A768-488D-4175-ACF9-98CE85A01F97}" presName="parentLeftMargin" presStyleLbl="node1" presStyleIdx="0" presStyleCnt="3"/>
      <dgm:spPr/>
      <dgm:t>
        <a:bodyPr/>
        <a:lstStyle/>
        <a:p>
          <a:endParaRPr/>
        </a:p>
      </dgm:t>
    </dgm:pt>
    <dgm:pt modelId="{08054555-1120-43A5-A1E5-CAFF65E0540C}" type="pres">
      <dgm:prSet presAssocID="{FE72A768-488D-4175-ACF9-98CE85A01F97}" presName="parentText" presStyleLbl="node1" presStyleIdx="1" presStyleCnt="3" custScaleX="116762">
        <dgm:presLayoutVars>
          <dgm:chMax val="0"/>
          <dgm:bulletEnabled val="1"/>
        </dgm:presLayoutVars>
      </dgm:prSet>
      <dgm:spPr/>
      <dgm:t>
        <a:bodyPr/>
        <a:lstStyle/>
        <a:p>
          <a:endParaRPr/>
        </a:p>
      </dgm:t>
    </dgm:pt>
    <dgm:pt modelId="{1C6CC053-DB38-450C-AC40-5FD970FEF878}" type="pres">
      <dgm:prSet presAssocID="{FE72A768-488D-4175-ACF9-98CE85A01F97}" presName="negativeSpace" presStyleCnt="0"/>
      <dgm:spPr/>
    </dgm:pt>
    <dgm:pt modelId="{A9CC41AD-A3B6-4800-8CDE-73F47A4E9360}" type="pres">
      <dgm:prSet presAssocID="{FE72A768-488D-4175-ACF9-98CE85A01F97}" presName="childText" presStyleLbl="conFgAcc1" presStyleIdx="1" presStyleCnt="3">
        <dgm:presLayoutVars>
          <dgm:bulletEnabled val="1"/>
        </dgm:presLayoutVars>
      </dgm:prSet>
      <dgm:spPr/>
    </dgm:pt>
    <dgm:pt modelId="{86813EBA-D1C4-4B91-B7A5-CD7F8F1437EB}" type="pres">
      <dgm:prSet presAssocID="{86DDB960-A3B1-44C7-9F7A-818783692BE5}" presName="spaceBetweenRectangles" presStyleCnt="0"/>
      <dgm:spPr/>
    </dgm:pt>
    <dgm:pt modelId="{9B0F2F66-BC34-4269-BA46-6587EC15C16D}" type="pres">
      <dgm:prSet presAssocID="{6027D2CD-FD79-401E-8A13-DC1BD1A45606}" presName="parentLin" presStyleCnt="0"/>
      <dgm:spPr/>
    </dgm:pt>
    <dgm:pt modelId="{AED375A6-4BEC-4DEF-90FB-8FB1F368B866}" type="pres">
      <dgm:prSet presAssocID="{6027D2CD-FD79-401E-8A13-DC1BD1A45606}" presName="parentLeftMargin" presStyleLbl="node1" presStyleIdx="1" presStyleCnt="3"/>
      <dgm:spPr/>
      <dgm:t>
        <a:bodyPr/>
        <a:lstStyle/>
        <a:p>
          <a:endParaRPr/>
        </a:p>
      </dgm:t>
    </dgm:pt>
    <dgm:pt modelId="{B57103EA-E4DC-472D-86FA-60DA383D7278}" type="pres">
      <dgm:prSet presAssocID="{6027D2CD-FD79-401E-8A13-DC1BD1A45606}" presName="parentText" presStyleLbl="node1" presStyleIdx="2" presStyleCnt="3" custScaleX="116762">
        <dgm:presLayoutVars>
          <dgm:chMax val="0"/>
          <dgm:bulletEnabled val="1"/>
        </dgm:presLayoutVars>
      </dgm:prSet>
      <dgm:spPr/>
      <dgm:t>
        <a:bodyPr/>
        <a:lstStyle/>
        <a:p>
          <a:endParaRPr/>
        </a:p>
      </dgm:t>
    </dgm:pt>
    <dgm:pt modelId="{069DD9EC-DD73-4640-908A-34178AE467DF}" type="pres">
      <dgm:prSet presAssocID="{6027D2CD-FD79-401E-8A13-DC1BD1A45606}" presName="negativeSpace" presStyleCnt="0"/>
      <dgm:spPr/>
    </dgm:pt>
    <dgm:pt modelId="{C599F421-41ED-4D4C-BA6F-95E475E1CD01}" type="pres">
      <dgm:prSet presAssocID="{6027D2CD-FD79-401E-8A13-DC1BD1A4560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9AC2DC5-C457-41F6-B345-B3A52BFF00C9}" type="presOf" srcId="{6027D2CD-FD79-401E-8A13-DC1BD1A45606}" destId="{AED375A6-4BEC-4DEF-90FB-8FB1F368B866}" srcOrd="0" destOrd="0" presId="urn:microsoft.com/office/officeart/2005/8/layout/list1"/>
    <dgm:cxn modelId="{87F95129-99AD-4A87-8EF5-5D29E7733631}" type="presOf" srcId="{3938CB6C-FBDF-4DE5-9CC7-DF053D8A1C59}" destId="{7AB35300-1B8C-431F-9D26-66137B72A78E}" srcOrd="0" destOrd="0" presId="urn:microsoft.com/office/officeart/2005/8/layout/list1"/>
    <dgm:cxn modelId="{5E358D0F-6724-4D5C-BE3F-A5788AA5B458}" type="presOf" srcId="{3938CB6C-FBDF-4DE5-9CC7-DF053D8A1C59}" destId="{DF1C94BE-3872-4C49-8EAC-FF4C67F3E61B}" srcOrd="1" destOrd="0" presId="urn:microsoft.com/office/officeart/2005/8/layout/list1"/>
    <dgm:cxn modelId="{A9C9C5DE-17D2-4630-BD5A-0A9324239E0C}" type="presOf" srcId="{FE72A768-488D-4175-ACF9-98CE85A01F97}" destId="{6A0C8936-B8D8-40D7-8E07-F29651AC7894}" srcOrd="0" destOrd="0" presId="urn:microsoft.com/office/officeart/2005/8/layout/list1"/>
    <dgm:cxn modelId="{DF44270F-AE67-4BAD-B560-7E12950EC3DB}" type="presOf" srcId="{FE72A768-488D-4175-ACF9-98CE85A01F97}" destId="{08054555-1120-43A5-A1E5-CAFF65E0540C}" srcOrd="1" destOrd="0" presId="urn:microsoft.com/office/officeart/2005/8/layout/list1"/>
    <dgm:cxn modelId="{36B6197A-B149-4A05-8D44-6631CFA312F6}" type="presOf" srcId="{6027D2CD-FD79-401E-8A13-DC1BD1A45606}" destId="{B57103EA-E4DC-472D-86FA-60DA383D7278}" srcOrd="1" destOrd="0" presId="urn:microsoft.com/office/officeart/2005/8/layout/list1"/>
    <dgm:cxn modelId="{D1889E5F-EF18-4514-BDBF-E26EF6EDC3EB}" srcId="{617A8FFF-3FB9-4597-B238-70D82AD44C0D}" destId="{3938CB6C-FBDF-4DE5-9CC7-DF053D8A1C59}" srcOrd="0" destOrd="0" parTransId="{D6692502-467E-4045-A1EA-5F14C1A70A90}" sibTransId="{3DEA4018-A82B-4F36-81D4-4ABBF96732B2}"/>
    <dgm:cxn modelId="{79AA8C59-0544-49C2-A5F1-8233D1A7D5E6}" type="presOf" srcId="{617A8FFF-3FB9-4597-B238-70D82AD44C0D}" destId="{44E17E10-B763-4E33-87FB-03CE152D3D03}" srcOrd="0" destOrd="0" presId="urn:microsoft.com/office/officeart/2005/8/layout/list1"/>
    <dgm:cxn modelId="{19221336-3A45-43D7-8E67-AB20C639B01C}" srcId="{617A8FFF-3FB9-4597-B238-70D82AD44C0D}" destId="{FE72A768-488D-4175-ACF9-98CE85A01F97}" srcOrd="1" destOrd="0" parTransId="{53FCD77F-E438-476E-9C36-60BEC1096214}" sibTransId="{86DDB960-A3B1-44C7-9F7A-818783692BE5}"/>
    <dgm:cxn modelId="{C69CBC58-D963-4403-89B4-EC30F3356C2C}" srcId="{617A8FFF-3FB9-4597-B238-70D82AD44C0D}" destId="{6027D2CD-FD79-401E-8A13-DC1BD1A45606}" srcOrd="2" destOrd="0" parTransId="{57914F09-7A72-4B03-8B1D-296954BEB556}" sibTransId="{D300F631-D17E-4A3C-81A3-B10D5C8F4D63}"/>
    <dgm:cxn modelId="{DCBBA08F-F153-4B8A-B69F-E86D2B0AB512}" type="presParOf" srcId="{44E17E10-B763-4E33-87FB-03CE152D3D03}" destId="{6672F0E3-49ED-4B37-B134-A7B34B8B427D}" srcOrd="0" destOrd="0" presId="urn:microsoft.com/office/officeart/2005/8/layout/list1"/>
    <dgm:cxn modelId="{F8207AB2-1F47-469B-AD48-F3622C365C44}" type="presParOf" srcId="{6672F0E3-49ED-4B37-B134-A7B34B8B427D}" destId="{7AB35300-1B8C-431F-9D26-66137B72A78E}" srcOrd="0" destOrd="0" presId="urn:microsoft.com/office/officeart/2005/8/layout/list1"/>
    <dgm:cxn modelId="{0DCD33D7-EC66-47A6-92BF-9DBE7E4E6D94}" type="presParOf" srcId="{6672F0E3-49ED-4B37-B134-A7B34B8B427D}" destId="{DF1C94BE-3872-4C49-8EAC-FF4C67F3E61B}" srcOrd="1" destOrd="0" presId="urn:microsoft.com/office/officeart/2005/8/layout/list1"/>
    <dgm:cxn modelId="{6CDE71A7-D782-40A1-A011-DF3E5144E00A}" type="presParOf" srcId="{44E17E10-B763-4E33-87FB-03CE152D3D03}" destId="{3E4ACFD8-1F9E-409A-A1D5-0770F8C2EE2E}" srcOrd="1" destOrd="0" presId="urn:microsoft.com/office/officeart/2005/8/layout/list1"/>
    <dgm:cxn modelId="{36DBCF2B-4995-489A-A4EC-6928B497B42B}" type="presParOf" srcId="{44E17E10-B763-4E33-87FB-03CE152D3D03}" destId="{E9D99255-3B19-464C-9BE4-722EEBEB24DA}" srcOrd="2" destOrd="0" presId="urn:microsoft.com/office/officeart/2005/8/layout/list1"/>
    <dgm:cxn modelId="{8BFB6E2B-C243-4CF0-BA26-22F53A88F6BA}" type="presParOf" srcId="{44E17E10-B763-4E33-87FB-03CE152D3D03}" destId="{EEF1E821-DC07-4AC9-8D1A-8A42E1F79AE4}" srcOrd="3" destOrd="0" presId="urn:microsoft.com/office/officeart/2005/8/layout/list1"/>
    <dgm:cxn modelId="{4DB8FAA9-C5A0-4B4E-9200-14C6C6ACA0B4}" type="presParOf" srcId="{44E17E10-B763-4E33-87FB-03CE152D3D03}" destId="{65D44629-D328-484C-B6EA-FA0D806B6BDA}" srcOrd="4" destOrd="0" presId="urn:microsoft.com/office/officeart/2005/8/layout/list1"/>
    <dgm:cxn modelId="{E3CBF69C-4C48-4996-BB3B-FB4985063D4B}" type="presParOf" srcId="{65D44629-D328-484C-B6EA-FA0D806B6BDA}" destId="{6A0C8936-B8D8-40D7-8E07-F29651AC7894}" srcOrd="0" destOrd="0" presId="urn:microsoft.com/office/officeart/2005/8/layout/list1"/>
    <dgm:cxn modelId="{76DC5EA2-5490-4D75-B060-03C5EA2C975D}" type="presParOf" srcId="{65D44629-D328-484C-B6EA-FA0D806B6BDA}" destId="{08054555-1120-43A5-A1E5-CAFF65E0540C}" srcOrd="1" destOrd="0" presId="urn:microsoft.com/office/officeart/2005/8/layout/list1"/>
    <dgm:cxn modelId="{A7A2D467-D254-4C02-AFC3-BCFC9434E276}" type="presParOf" srcId="{44E17E10-B763-4E33-87FB-03CE152D3D03}" destId="{1C6CC053-DB38-450C-AC40-5FD970FEF878}" srcOrd="5" destOrd="0" presId="urn:microsoft.com/office/officeart/2005/8/layout/list1"/>
    <dgm:cxn modelId="{A991CF11-6F3D-4017-9313-FBCD3B83096F}" type="presParOf" srcId="{44E17E10-B763-4E33-87FB-03CE152D3D03}" destId="{A9CC41AD-A3B6-4800-8CDE-73F47A4E9360}" srcOrd="6" destOrd="0" presId="urn:microsoft.com/office/officeart/2005/8/layout/list1"/>
    <dgm:cxn modelId="{983E9E6F-C8B7-48FE-A620-99990D88A116}" type="presParOf" srcId="{44E17E10-B763-4E33-87FB-03CE152D3D03}" destId="{86813EBA-D1C4-4B91-B7A5-CD7F8F1437EB}" srcOrd="7" destOrd="0" presId="urn:microsoft.com/office/officeart/2005/8/layout/list1"/>
    <dgm:cxn modelId="{C6D94C63-BD4D-4D0E-B86E-C1BB3E97D31B}" type="presParOf" srcId="{44E17E10-B763-4E33-87FB-03CE152D3D03}" destId="{9B0F2F66-BC34-4269-BA46-6587EC15C16D}" srcOrd="8" destOrd="0" presId="urn:microsoft.com/office/officeart/2005/8/layout/list1"/>
    <dgm:cxn modelId="{715DA951-2E24-43F7-BDEF-C6146290A9CA}" type="presParOf" srcId="{9B0F2F66-BC34-4269-BA46-6587EC15C16D}" destId="{AED375A6-4BEC-4DEF-90FB-8FB1F368B866}" srcOrd="0" destOrd="0" presId="urn:microsoft.com/office/officeart/2005/8/layout/list1"/>
    <dgm:cxn modelId="{F93C6657-C389-4951-B831-A3F23C33814F}" type="presParOf" srcId="{9B0F2F66-BC34-4269-BA46-6587EC15C16D}" destId="{B57103EA-E4DC-472D-86FA-60DA383D7278}" srcOrd="1" destOrd="0" presId="urn:microsoft.com/office/officeart/2005/8/layout/list1"/>
    <dgm:cxn modelId="{316AC5DF-6E6D-4448-88F7-4154DE9C6B8B}" type="presParOf" srcId="{44E17E10-B763-4E33-87FB-03CE152D3D03}" destId="{069DD9EC-DD73-4640-908A-34178AE467DF}" srcOrd="9" destOrd="0" presId="urn:microsoft.com/office/officeart/2005/8/layout/list1"/>
    <dgm:cxn modelId="{B97B5C5C-5BF4-4918-9664-49FCBA5B1256}" type="presParOf" srcId="{44E17E10-B763-4E33-87FB-03CE152D3D03}" destId="{C599F421-41ED-4D4C-BA6F-95E475E1CD0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1E9BE34-B109-4E7A-8F70-A21C95B8F435}" type="doc">
      <dgm:prSet loTypeId="urn:microsoft.com/office/officeart/2011/layout/TabLis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/>
        </a:p>
      </dgm:t>
    </dgm:pt>
    <dgm:pt modelId="{35A30169-3932-4096-ACA2-37A27B5B23FF}">
      <dgm:prSet phldrT="[Text]" custT="1"/>
      <dgm:spPr/>
      <dgm:t>
        <a:bodyPr/>
        <a:lstStyle/>
        <a:p>
          <a:pPr algn="l"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Région 1 — Balkans occidentaux</a:t>
          </a:r>
          <a:endParaRPr sz="12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668926-CB8C-44F8-A865-792FA51A1C5E}" type="parTrans" cxnId="{BE9821E6-906A-4611-A7F2-C8B8DDFC2983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49B1EA-9601-46DD-AA49-D16E6A1142CD}" type="sibTrans" cxnId="{BE9821E6-906A-4611-A7F2-C8B8DDFC2983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19015D-1A95-43BF-B54A-54157A6323EE}">
      <dgm:prSet phldrT="[Text]" custT="1"/>
      <dgm:spPr/>
      <dgm:t>
        <a:bodyPr anchor="ctr"/>
        <a:lstStyle/>
        <a:p>
          <a:pPr algn="l"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Albanie, Bosnie-Herzégovine, Kosovo *, Monténégro</a:t>
          </a:r>
          <a:endParaRPr sz="9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1BFD4B-3008-4331-9775-8742A2C2C351}" type="parTrans" cxnId="{67BDD406-EBCB-4507-99A6-62364536B2B0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D6BB32-6E89-43BA-86D3-6364B1F726C4}" type="sibTrans" cxnId="{67BDD406-EBCB-4507-99A6-62364536B2B0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D1562B-6CAC-4E5E-8503-96C3861CCBDF}">
      <dgm:prSet phldrT="[Text]" custT="1"/>
      <dgm:spPr/>
      <dgm:t>
        <a:bodyPr/>
        <a:lstStyle/>
        <a:p>
          <a:pPr algn="l"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Région 2 — Voisinage oriental</a:t>
          </a:r>
          <a:endParaRPr sz="12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8D718B-A4F3-410D-B39C-95A1061A7EC5}" type="parTrans" cxnId="{6DDB3170-62FE-441C-90C2-6B06357802B4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F67C5D-4390-4211-A1E9-BD11C79BECF9}" type="sibTrans" cxnId="{6DDB3170-62FE-441C-90C2-6B06357802B4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576450-F850-45C5-9213-0C0A94F7CDD5}">
      <dgm:prSet phldrT="[Text]" custT="1"/>
      <dgm:spPr/>
      <dgm:t>
        <a:bodyPr anchor="ctr"/>
        <a:lstStyle/>
        <a:p>
          <a:pPr algn="l"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Arménie, Azerbaïdjan, Géorgie, Moldavie, Ukraine — Territoire reconnu par le droit international</a:t>
          </a:r>
          <a:endParaRPr sz="9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2058BD-7B6A-469D-98DB-497594B70A86}" type="parTrans" cxnId="{D0A3C9E4-77DD-441C-97CD-6A211CB0FB4F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0450ED-12C7-45D8-A204-B6192BD020F8}" type="sibTrans" cxnId="{D0A3C9E4-77DD-441C-97CD-6A211CB0FB4F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508140-3820-4A9F-BC9C-24CF499A3B6A}">
      <dgm:prSet phldrT="[Text]" custT="1"/>
      <dgm:spPr/>
      <dgm:t>
        <a:bodyPr/>
        <a:lstStyle/>
        <a:p>
          <a:pPr algn="l"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Région 3 — Pays du Sud de la Méditerranée</a:t>
          </a:r>
          <a:endParaRPr sz="12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D37FA7-2A62-4CB3-9BCD-592BD0C48CB0}" type="parTrans" cxnId="{6E2DFCA7-807D-46E6-AC65-5E4FA6711AC2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6E011D-9E6F-41BF-9FE4-4444BF2C34E5}" type="sibTrans" cxnId="{6E2DFCA7-807D-46E6-AC65-5E4FA6711AC2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0EFCC1-652E-4531-BD03-FDBE842F623A}">
      <dgm:prSet phldrT="[Text]" custT="1"/>
      <dgm:spPr/>
      <dgm:t>
        <a:bodyPr anchor="ctr"/>
        <a:lstStyle/>
        <a:p>
          <a:pPr algn="l"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Algérie, Égypte, Israël, Jordanie, Liban, Libye, Maroc, Palestine *, Syrie, Tunisie</a:t>
          </a:r>
          <a:endParaRPr sz="9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8CD001-7768-4AD8-B87A-21C0420E5E42}" type="parTrans" cxnId="{0C487869-D34A-4A81-969C-20FD98CE61F7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729EC2-0945-406C-A255-800FA8C658AD}" type="sibTrans" cxnId="{0C487869-D34A-4A81-969C-20FD98CE61F7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A1E3BC-208C-40BD-985A-DA8BA1216497}">
      <dgm:prSet phldrT="[Text]" custT="1"/>
      <dgm:spPr/>
      <dgm:t>
        <a:bodyPr/>
        <a:lstStyle/>
        <a:p>
          <a:pPr algn="l"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Région 4 — Fédération de Russie</a:t>
          </a:r>
          <a:endParaRPr sz="12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3551E6-7042-4DF3-845C-64DE850574BF}" type="parTrans" cxnId="{23584B82-2FAB-4A99-AAE0-20DF9E4E0382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129F6A-7AF2-4CDF-ABB3-A47844B41FA9}" type="sibTrans" cxnId="{23584B82-2FAB-4A99-AAE0-20DF9E4E0382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507CD8-FA4C-4166-952C-0B5CBA791175}">
      <dgm:prSet phldrT="[Text]" custT="1"/>
      <dgm:spPr/>
      <dgm:t>
        <a:bodyPr anchor="ctr"/>
        <a:lstStyle/>
        <a:p>
          <a:pPr algn="l"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Russie — Territoire reconnu par le droit international</a:t>
          </a:r>
          <a:endParaRPr sz="9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233BBB-03DC-42CD-9531-BDA19752AFF3}" type="parTrans" cxnId="{D85987FB-708A-4EAE-ACD9-35D1D8250285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D774E8-A85A-4AB4-9ECF-A6650F9C0164}" type="sibTrans" cxnId="{D85987FB-708A-4EAE-ACD9-35D1D8250285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C6D5A1-C03D-40DA-8876-B0ED098C2D0F}">
      <dgm:prSet phldrT="[Text]" custT="1"/>
      <dgm:spPr/>
      <dgm:t>
        <a:bodyPr/>
        <a:lstStyle/>
        <a:p>
          <a:pPr algn="l"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Région 5 — Asie</a:t>
          </a:r>
          <a:endParaRPr sz="12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3A5DB1-ECB3-4458-AA41-93CC22024BD1}" type="parTrans" cxnId="{BAD03B46-1F67-4167-93C6-674A852EF227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749D16-FE14-4013-A1C6-CE23E1CACAFC}" type="sibTrans" cxnId="{BAD03B46-1F67-4167-93C6-674A852EF227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7B1788-8255-4C5E-B509-ECA637CA4BE6}">
      <dgm:prSet phldrT="[Text]" custT="1"/>
      <dgm:spPr/>
      <dgm:t>
        <a:bodyPr anchor="ctr"/>
        <a:lstStyle/>
        <a:p>
          <a:pPr algn="l"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Bangladesh, Bhoutan, Cambodge, Chine, RPD Corée, Inde, Indonésie, Laos, Malaisie, Maldives, Mongolie, Myanmar, Népal, Pakistan, Philippines, Sri Lanka, Thaïlande, Viêt Nam</a:t>
          </a:r>
          <a:endParaRPr sz="9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9855B1-D19E-44ED-99C6-D0A5EB74B57C}" type="parTrans" cxnId="{5286741D-E3BF-4DDD-8831-D62EC4A42913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7D890F-BB68-49EA-BEA6-8735E5309CCD}" type="sibTrans" cxnId="{5286741D-E3BF-4DDD-8831-D62EC4A42913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53B48A-FC11-4482-8079-2236A87AD360}">
      <dgm:prSet phldrT="[Text]" custT="1"/>
      <dgm:spPr/>
      <dgm:t>
        <a:bodyPr anchor="ctr"/>
        <a:lstStyle/>
        <a:p>
          <a:pPr algn="l"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Antigua-et-Barbuda, Bahamas, Barbade, Belize, Cuba, Dominique, République dominicaine, Grenade, Guyana, Haïti, Jamaïque, Saint-Christophe-et-Nevis, Sainte-Lucie, Saint-Vincent-et-les-Grenadines, Suriname, Trinité-et-Tobago</a:t>
          </a:r>
          <a:endParaRPr sz="9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A9D5D3-7E2E-4932-B9E1-70B0A08DBA3B}" type="sibTrans" cxnId="{2758ECCE-E1F9-4764-83E0-426FC09C2543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675B27-6D27-4655-B37D-240BF79C3B92}" type="parTrans" cxnId="{2758ECCE-E1F9-4764-83E0-426FC09C2543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7732AD-26C4-421E-94E8-F658265116CB}">
      <dgm:prSet phldrT="[Text]" custT="1"/>
      <dgm:spPr/>
      <dgm:t>
        <a:bodyPr/>
        <a:lstStyle/>
        <a:p>
          <a:pPr algn="l"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Région 11 — Caraïbes</a:t>
          </a:r>
          <a:endParaRPr sz="12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AA4F84-4B1D-42F9-8E53-5821A8609C87}" type="sibTrans" cxnId="{AEB661DA-7046-4EE4-84C3-9FA5E4D6E900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FA00CB-E9A9-4323-873D-242FEFA9E1EE}" type="parTrans" cxnId="{AEB661DA-7046-4EE4-84C3-9FA5E4D6E900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6BA2CF-5B90-4463-BB71-DE3544F11973}">
      <dgm:prSet phldrT="[Text]" custT="1"/>
      <dgm:spPr/>
      <dgm:t>
        <a:bodyPr anchor="ctr"/>
        <a:lstStyle/>
        <a:p>
          <a:pPr algn="l"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Bolivie, Brésil, Chili, Colombie, Costa Rica, Équateur, El Salvador, Guatemala, Honduras, Mexique, Nicaragua, Panama, Paraguay, Pérou, Uruguay, Venezuela</a:t>
          </a:r>
          <a:endParaRPr sz="9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549198-5E89-44B6-93D5-86263EB1AF28}" type="sibTrans" cxnId="{3AAEBFBC-F291-49C4-9E5A-B2222841DA89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EB5EC7-4E95-42C8-ACF7-2AFD52BD147B}" type="parTrans" cxnId="{3AAEBFBC-F291-49C4-9E5A-B2222841DA89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4A1EE9-491D-4684-9F4E-B1F05E16148F}">
      <dgm:prSet phldrT="[Text]" custT="1"/>
      <dgm:spPr/>
      <dgm:t>
        <a:bodyPr/>
        <a:lstStyle/>
        <a:p>
          <a:pPr algn="l"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Région 10 — Amérique latine</a:t>
          </a:r>
          <a:endParaRPr sz="12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0CF7E0-9715-4E0B-A437-B7A21F069E1D}" type="sibTrans" cxnId="{21DBE448-B382-483E-B02A-3EF5DE2C7C43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C658E3-F628-4A08-9316-D49130E51FD3}" type="parTrans" cxnId="{21DBE448-B382-483E-B02A-3EF5DE2C7C43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BDB3F8-7159-4254-B587-58F13DDEF0C3}">
      <dgm:prSet phldrT="[Text]" custT="1"/>
      <dgm:spPr/>
      <dgm:t>
        <a:bodyPr anchor="ctr"/>
        <a:lstStyle/>
        <a:p>
          <a:pPr algn="l"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Angola, Bénin, Botswana, Burkina Faso, Burundi, Cameroun, Cap-Vert, République centrafricaine, Tchad, Comores, Congo, Congo — République démocratique de Djibouti, Guinée équatoriale, Érythrée, Eswatini, Éthiopie, Gabon, Gambie, Ghana, Guinée, Guinée-Bissau, Côte d’Ivoire, Kenya, Lesotho, Liberia, Madagascar, Malawi, Mali, Mauritanie, Maurice, Mozambique, Namibie, Niger, Nigeria, Rwanda, Sao Tomé-et-Principe, Sénégal, Seychelles, Sierra Leone, Somalie, Soudan du Sud, Soudan, Tanzanie, Togo, Ouganda, Zambie, Zimbabwe</a:t>
          </a:r>
          <a:endParaRPr sz="9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84ECE1-97C8-452E-95C0-E0FFD1E87436}" type="sibTrans" cxnId="{C6248202-FFBF-4213-9092-7CB8E1ED4F09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E59E85-75E2-4200-AF9D-1E31CB5ACF5E}" type="parTrans" cxnId="{C6248202-FFBF-4213-9092-7CB8E1ED4F09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22A885-568F-499C-9023-B8AD99644F86}">
      <dgm:prSet phldrT="[Text]" custT="1"/>
      <dgm:spPr/>
      <dgm:t>
        <a:bodyPr anchor="ctr"/>
        <a:lstStyle/>
        <a:p>
          <a:pPr algn="l"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Iran, Iraq, Yémen</a:t>
          </a:r>
          <a:endParaRPr sz="9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8FBA0D-FC03-488E-97BD-39B73CDDE0B1}" type="sibTrans" cxnId="{0985A55B-5BEF-4D03-8323-55B2004D01C7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2FEE3C-07DE-49FF-BD66-060526B449A0}" type="parTrans" cxnId="{0985A55B-5BEF-4D03-8323-55B2004D01C7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662E5C-063B-43A9-9FF8-5EC72AD3D166}">
      <dgm:prSet phldrT="[Text]" custT="1"/>
      <dgm:spPr/>
      <dgm:t>
        <a:bodyPr/>
        <a:lstStyle/>
        <a:p>
          <a:pPr algn="l"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Région 7 — Moyen-Orient</a:t>
          </a:r>
          <a:endParaRPr sz="12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0E30ED-1898-4C77-9A81-7340C7CA7F64}" type="sibTrans" cxnId="{369A6836-3889-4C2D-BAFB-20C6CB907AA8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DC5A42-340E-45D7-859A-5DB9679F5A70}" type="parTrans" cxnId="{369A6836-3889-4C2D-BAFB-20C6CB907AA8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EFAE8E-B2FF-455C-9A0F-CF8089561807}">
      <dgm:prSet phldrT="[Text]" custT="1"/>
      <dgm:spPr/>
      <dgm:t>
        <a:bodyPr anchor="ctr"/>
        <a:lstStyle/>
        <a:p>
          <a:pPr algn="l"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Afghanistan, Kazakhstan, Kirghizstan, Tadjikistan, Turkménistan, Ouzbékistan</a:t>
          </a:r>
          <a:endParaRPr sz="9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A87BCF-30A4-4A5B-BEA8-85CE4F148219}" type="sibTrans" cxnId="{7A2EC899-1B81-45C8-8652-4B9FCC78652A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EACBD9-D66B-47A5-A6A2-9131132C7DAB}" type="parTrans" cxnId="{7A2EC899-1B81-45C8-8652-4B9FCC78652A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FEE53C-7A80-4EA6-8A71-FC89BE8AB30B}">
      <dgm:prSet phldrT="[Text]" custT="1"/>
      <dgm:spPr/>
      <dgm:t>
        <a:bodyPr/>
        <a:lstStyle/>
        <a:p>
          <a:pPr algn="l"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Région 6 — Asie centrale</a:t>
          </a:r>
          <a:endParaRPr sz="12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ADDA2B-DC37-4B98-87F4-01B8903A572A}" type="sibTrans" cxnId="{678DB4DD-A600-4B2D-B1AF-37C9BF84255D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309526-D250-4B15-81FF-973091816E28}" type="parTrans" cxnId="{678DB4DD-A600-4B2D-B1AF-37C9BF84255D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6B1B51-8D00-4952-A12D-CF640B03995A}">
      <dgm:prSet phldrT="[Text]" custT="1"/>
      <dgm:spPr/>
      <dgm:t>
        <a:bodyPr/>
        <a:lstStyle/>
        <a:p>
          <a:pPr algn="l"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Région 9 — Afrique subsaharienne</a:t>
          </a:r>
          <a:endParaRPr sz="12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F94815-BCC7-4C55-BC40-B89A46CFE04D}" type="sibTrans" cxnId="{01D4021A-8DDA-461F-A06D-6BA7145772DB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63FEBB-5500-4E46-B49F-D9662EE77DCB}" type="parTrans" cxnId="{01D4021A-8DDA-461F-A06D-6BA7145772DB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759F6D-2D4E-4C73-883F-8B3F37547B38}">
      <dgm:prSet phldrT="[Text]" custT="1"/>
      <dgm:spPr/>
      <dgm:t>
        <a:bodyPr anchor="ctr"/>
        <a:lstStyle/>
        <a:p>
          <a:pPr algn="l"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Îles Cook, Fidji, Kiribati, Îles Marshall, Micronésie — États fédérés de Nauru, Niue, Palau, Papouasie-Nouvelle-Guinée, Samoa, Îles Salomon, Timor-Oriental, Tonga, Tuvalu, Vanuatu</a:t>
          </a:r>
          <a:endParaRPr sz="9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8B45E4-2642-4F98-9004-39910CB6B9E4}" type="sibTrans" cxnId="{44D09E3E-23CE-476B-8DA0-9A85EE15769F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82F620-35AF-41A8-AF45-02B9A075E914}" type="parTrans" cxnId="{44D09E3E-23CE-476B-8DA0-9A85EE15769F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4C93C9-9010-4180-BC02-CC217FCC7294}">
      <dgm:prSet phldrT="[Text]" custT="1"/>
      <dgm:spPr/>
      <dgm:t>
        <a:bodyPr/>
        <a:lstStyle/>
        <a:p>
          <a:pPr algn="l"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Région 8 — Pacifique</a:t>
          </a:r>
          <a:endParaRPr sz="12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A8BBA4-A2A8-47E2-8505-21C744451711}" type="sibTrans" cxnId="{73D3FAE7-352A-48E9-BA57-C857332BA8D2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4CE8BB-49F0-42D5-925E-A035F7B9FFD3}" type="parTrans" cxnId="{73D3FAE7-352A-48E9-BA57-C857332BA8D2}">
      <dgm:prSet/>
      <dgm:spPr/>
      <dgm:t>
        <a:bodyPr/>
        <a:lstStyle/>
        <a:p>
          <a:pPr algn="l"/>
          <a:endParaRPr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EBA0C3-2D3E-4DC9-BC94-20788BF73799}" type="pres">
      <dgm:prSet presAssocID="{91E9BE34-B109-4E7A-8F70-A21C95B8F435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/>
        </a:p>
      </dgm:t>
    </dgm:pt>
    <dgm:pt modelId="{65192596-7788-4A11-9488-122691D43FEF}" type="pres">
      <dgm:prSet presAssocID="{35A30169-3932-4096-ACA2-37A27B5B23FF}" presName="composite" presStyleCnt="0"/>
      <dgm:spPr/>
    </dgm:pt>
    <dgm:pt modelId="{1A5799A5-07AD-4294-B6BA-8E0EFFE65250}" type="pres">
      <dgm:prSet presAssocID="{35A30169-3932-4096-ACA2-37A27B5B23FF}" presName="FirstChild" presStyleLbl="revTx" presStyleIdx="0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808B8FD9-4E1E-4A67-95D7-9F7B6DC32EF7}" type="pres">
      <dgm:prSet presAssocID="{35A30169-3932-4096-ACA2-37A27B5B23FF}" presName="Parent" presStyleLbl="alignNode1" presStyleIdx="0" presStyleCnt="11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/>
        </a:p>
      </dgm:t>
    </dgm:pt>
    <dgm:pt modelId="{0F9897F0-AC7A-4CA9-AF32-67D40272274D}" type="pres">
      <dgm:prSet presAssocID="{35A30169-3932-4096-ACA2-37A27B5B23FF}" presName="Accent" presStyleLbl="parChTrans1D1" presStyleIdx="0" presStyleCnt="11"/>
      <dgm:spPr/>
    </dgm:pt>
    <dgm:pt modelId="{0FC0028E-9EB1-41DF-80AF-09BAFE8E543E}" type="pres">
      <dgm:prSet presAssocID="{F849B1EA-9601-46DD-AA49-D16E6A1142CD}" presName="sibTrans" presStyleCnt="0"/>
      <dgm:spPr/>
    </dgm:pt>
    <dgm:pt modelId="{B96B426A-70CC-44AC-9B9C-1575241BB55D}" type="pres">
      <dgm:prSet presAssocID="{C7D1562B-6CAC-4E5E-8503-96C3861CCBDF}" presName="composite" presStyleCnt="0"/>
      <dgm:spPr/>
    </dgm:pt>
    <dgm:pt modelId="{AB3B4429-CDF4-4A70-ACDB-9251F7B8933D}" type="pres">
      <dgm:prSet presAssocID="{C7D1562B-6CAC-4E5E-8503-96C3861CCBDF}" presName="FirstChild" presStyleLbl="revTx" presStyleIdx="1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1A9564A9-6EB1-4AAC-9C32-C9E7998061EB}" type="pres">
      <dgm:prSet presAssocID="{C7D1562B-6CAC-4E5E-8503-96C3861CCBDF}" presName="Parent" presStyleLbl="alignNode1" presStyleIdx="1" presStyleCnt="11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/>
        </a:p>
      </dgm:t>
    </dgm:pt>
    <dgm:pt modelId="{F4195226-B0A3-4958-813F-80FF297737BF}" type="pres">
      <dgm:prSet presAssocID="{C7D1562B-6CAC-4E5E-8503-96C3861CCBDF}" presName="Accent" presStyleLbl="parChTrans1D1" presStyleIdx="1" presStyleCnt="11"/>
      <dgm:spPr/>
    </dgm:pt>
    <dgm:pt modelId="{0448AF37-D6F6-48F9-9A9A-5FE4B160FB46}" type="pres">
      <dgm:prSet presAssocID="{D7F67C5D-4390-4211-A1E9-BD11C79BECF9}" presName="sibTrans" presStyleCnt="0"/>
      <dgm:spPr/>
    </dgm:pt>
    <dgm:pt modelId="{68FFE4A0-0923-4E4C-AB37-05725404A551}" type="pres">
      <dgm:prSet presAssocID="{EB508140-3820-4A9F-BC9C-24CF499A3B6A}" presName="composite" presStyleCnt="0"/>
      <dgm:spPr/>
    </dgm:pt>
    <dgm:pt modelId="{2C7EEA34-81F5-4C3E-8FFE-EE91E9BD735D}" type="pres">
      <dgm:prSet presAssocID="{EB508140-3820-4A9F-BC9C-24CF499A3B6A}" presName="FirstChild" presStyleLbl="revTx" presStyleIdx="2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42B7FE91-758D-4795-B426-3C7010C54746}" type="pres">
      <dgm:prSet presAssocID="{EB508140-3820-4A9F-BC9C-24CF499A3B6A}" presName="Parent" presStyleLbl="alignNode1" presStyleIdx="2" presStyleCnt="11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/>
        </a:p>
      </dgm:t>
    </dgm:pt>
    <dgm:pt modelId="{F0C8914F-37E0-4DDE-BADB-6E3B8B5EDDB8}" type="pres">
      <dgm:prSet presAssocID="{EB508140-3820-4A9F-BC9C-24CF499A3B6A}" presName="Accent" presStyleLbl="parChTrans1D1" presStyleIdx="2" presStyleCnt="11"/>
      <dgm:spPr/>
    </dgm:pt>
    <dgm:pt modelId="{F54CB550-A426-45E3-96E3-0724E0BF95B8}" type="pres">
      <dgm:prSet presAssocID="{D46E011D-9E6F-41BF-9FE4-4444BF2C34E5}" presName="sibTrans" presStyleCnt="0"/>
      <dgm:spPr/>
    </dgm:pt>
    <dgm:pt modelId="{48EBB36F-819A-4598-B893-D60B124044F1}" type="pres">
      <dgm:prSet presAssocID="{62A1E3BC-208C-40BD-985A-DA8BA1216497}" presName="composite" presStyleCnt="0"/>
      <dgm:spPr/>
    </dgm:pt>
    <dgm:pt modelId="{61B89635-E00F-4651-8A54-E4D574C6FEA8}" type="pres">
      <dgm:prSet presAssocID="{62A1E3BC-208C-40BD-985A-DA8BA1216497}" presName="FirstChild" presStyleLbl="revTx" presStyleIdx="3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127BE8B4-DD19-4AA3-AF14-21C28B58C5A0}" type="pres">
      <dgm:prSet presAssocID="{62A1E3BC-208C-40BD-985A-DA8BA1216497}" presName="Parent" presStyleLbl="alignNode1" presStyleIdx="3" presStyleCnt="11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/>
        </a:p>
      </dgm:t>
    </dgm:pt>
    <dgm:pt modelId="{716FD7B5-D447-4453-A009-71359DC74E19}" type="pres">
      <dgm:prSet presAssocID="{62A1E3BC-208C-40BD-985A-DA8BA1216497}" presName="Accent" presStyleLbl="parChTrans1D1" presStyleIdx="3" presStyleCnt="11"/>
      <dgm:spPr/>
    </dgm:pt>
    <dgm:pt modelId="{67897D9F-0042-46F3-A6A6-15C120D6C35B}" type="pres">
      <dgm:prSet presAssocID="{03129F6A-7AF2-4CDF-ABB3-A47844B41FA9}" presName="sibTrans" presStyleCnt="0"/>
      <dgm:spPr/>
    </dgm:pt>
    <dgm:pt modelId="{BA6E67F4-8622-4D02-80BC-BC1C568B1EB8}" type="pres">
      <dgm:prSet presAssocID="{0DC6D5A1-C03D-40DA-8876-B0ED098C2D0F}" presName="composite" presStyleCnt="0"/>
      <dgm:spPr/>
    </dgm:pt>
    <dgm:pt modelId="{7E512BA6-7E7D-4713-92B2-7840CEC802B2}" type="pres">
      <dgm:prSet presAssocID="{0DC6D5A1-C03D-40DA-8876-B0ED098C2D0F}" presName="FirstChild" presStyleLbl="revTx" presStyleIdx="4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9F281963-9E5C-47E8-A6E4-FEFCEC6E9E65}" type="pres">
      <dgm:prSet presAssocID="{0DC6D5A1-C03D-40DA-8876-B0ED098C2D0F}" presName="Parent" presStyleLbl="alignNode1" presStyleIdx="4" presStyleCnt="11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/>
        </a:p>
      </dgm:t>
    </dgm:pt>
    <dgm:pt modelId="{18846DE7-B40A-4F89-8DC1-039BF3F5467E}" type="pres">
      <dgm:prSet presAssocID="{0DC6D5A1-C03D-40DA-8876-B0ED098C2D0F}" presName="Accent" presStyleLbl="parChTrans1D1" presStyleIdx="4" presStyleCnt="11"/>
      <dgm:spPr/>
    </dgm:pt>
    <dgm:pt modelId="{FA265128-1112-4662-8D3E-4470E0368AC2}" type="pres">
      <dgm:prSet presAssocID="{EC749D16-FE14-4013-A1C6-CE23E1CACAFC}" presName="sibTrans" presStyleCnt="0"/>
      <dgm:spPr/>
    </dgm:pt>
    <dgm:pt modelId="{EF59E8D3-6FB2-416B-AD94-B5825FB4DE5B}" type="pres">
      <dgm:prSet presAssocID="{69FEE53C-7A80-4EA6-8A71-FC89BE8AB30B}" presName="composite" presStyleCnt="0"/>
      <dgm:spPr/>
    </dgm:pt>
    <dgm:pt modelId="{70791528-DFE9-4B08-9384-A6A4E9CC9558}" type="pres">
      <dgm:prSet presAssocID="{69FEE53C-7A80-4EA6-8A71-FC89BE8AB30B}" presName="FirstChild" presStyleLbl="revTx" presStyleIdx="5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99CEC239-7AF3-4278-979C-76078538C93D}" type="pres">
      <dgm:prSet presAssocID="{69FEE53C-7A80-4EA6-8A71-FC89BE8AB30B}" presName="Parent" presStyleLbl="alignNode1" presStyleIdx="5" presStyleCnt="11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/>
        </a:p>
      </dgm:t>
    </dgm:pt>
    <dgm:pt modelId="{1CE84147-47A8-4193-8781-231527249E62}" type="pres">
      <dgm:prSet presAssocID="{69FEE53C-7A80-4EA6-8A71-FC89BE8AB30B}" presName="Accent" presStyleLbl="parChTrans1D1" presStyleIdx="5" presStyleCnt="11"/>
      <dgm:spPr/>
    </dgm:pt>
    <dgm:pt modelId="{C3B7D4F5-97E1-4F73-8719-FA47F56DF3F8}" type="pres">
      <dgm:prSet presAssocID="{27ADDA2B-DC37-4B98-87F4-01B8903A572A}" presName="sibTrans" presStyleCnt="0"/>
      <dgm:spPr/>
    </dgm:pt>
    <dgm:pt modelId="{192316F9-2DDE-4014-8B5D-9EAB9EFAB315}" type="pres">
      <dgm:prSet presAssocID="{9B662E5C-063B-43A9-9FF8-5EC72AD3D166}" presName="composite" presStyleCnt="0"/>
      <dgm:spPr/>
    </dgm:pt>
    <dgm:pt modelId="{7E5051F8-30DC-458A-B2BC-724FE6D5D524}" type="pres">
      <dgm:prSet presAssocID="{9B662E5C-063B-43A9-9FF8-5EC72AD3D166}" presName="FirstChild" presStyleLbl="revTx" presStyleIdx="6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83515774-01C9-4530-AD67-9B4E38FCE5A8}" type="pres">
      <dgm:prSet presAssocID="{9B662E5C-063B-43A9-9FF8-5EC72AD3D166}" presName="Parent" presStyleLbl="alignNode1" presStyleIdx="6" presStyleCnt="11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/>
        </a:p>
      </dgm:t>
    </dgm:pt>
    <dgm:pt modelId="{11F3D3BD-FC2A-4E0D-A075-988D8D1D9338}" type="pres">
      <dgm:prSet presAssocID="{9B662E5C-063B-43A9-9FF8-5EC72AD3D166}" presName="Accent" presStyleLbl="parChTrans1D1" presStyleIdx="6" presStyleCnt="11"/>
      <dgm:spPr/>
    </dgm:pt>
    <dgm:pt modelId="{E2DFA1B2-0CB6-4495-9E71-579C0EEAC5C1}" type="pres">
      <dgm:prSet presAssocID="{120E30ED-1898-4C77-9A81-7340C7CA7F64}" presName="sibTrans" presStyleCnt="0"/>
      <dgm:spPr/>
    </dgm:pt>
    <dgm:pt modelId="{C4768CE9-E9E0-4157-9133-E5E7FB40604C}" type="pres">
      <dgm:prSet presAssocID="{F34C93C9-9010-4180-BC02-CC217FCC7294}" presName="composite" presStyleCnt="0"/>
      <dgm:spPr/>
    </dgm:pt>
    <dgm:pt modelId="{1B52999B-BF37-47CB-80FD-E7157BF4C040}" type="pres">
      <dgm:prSet presAssocID="{F34C93C9-9010-4180-BC02-CC217FCC7294}" presName="FirstChild" presStyleLbl="revTx" presStyleIdx="7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9D968CAF-DB24-4C23-9B60-BAD3D5BC12B3}" type="pres">
      <dgm:prSet presAssocID="{F34C93C9-9010-4180-BC02-CC217FCC7294}" presName="Parent" presStyleLbl="alignNode1" presStyleIdx="7" presStyleCnt="11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/>
        </a:p>
      </dgm:t>
    </dgm:pt>
    <dgm:pt modelId="{7AAAD21B-3B9F-4394-AE83-FD026BF83CDE}" type="pres">
      <dgm:prSet presAssocID="{F34C93C9-9010-4180-BC02-CC217FCC7294}" presName="Accent" presStyleLbl="parChTrans1D1" presStyleIdx="7" presStyleCnt="11"/>
      <dgm:spPr/>
    </dgm:pt>
    <dgm:pt modelId="{A6AD3C49-32E9-4706-A952-592BCEC413CA}" type="pres">
      <dgm:prSet presAssocID="{27A8BBA4-A2A8-47E2-8505-21C744451711}" presName="sibTrans" presStyleCnt="0"/>
      <dgm:spPr/>
    </dgm:pt>
    <dgm:pt modelId="{2A931DDD-0290-46AA-854D-F6C753BD0378}" type="pres">
      <dgm:prSet presAssocID="{B16B1B51-8D00-4952-A12D-CF640B03995A}" presName="composite" presStyleCnt="0"/>
      <dgm:spPr/>
    </dgm:pt>
    <dgm:pt modelId="{D32F5249-FC82-4954-957F-6E12050DDDA6}" type="pres">
      <dgm:prSet presAssocID="{B16B1B51-8D00-4952-A12D-CF640B03995A}" presName="FirstChild" presStyleLbl="revTx" presStyleIdx="8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85234198-4EAF-4B13-B62D-989330412E6C}" type="pres">
      <dgm:prSet presAssocID="{B16B1B51-8D00-4952-A12D-CF640B03995A}" presName="Parent" presStyleLbl="alignNode1" presStyleIdx="8" presStyleCnt="11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/>
        </a:p>
      </dgm:t>
    </dgm:pt>
    <dgm:pt modelId="{754DAC47-3FED-4AD5-98A2-2ABC91F10BD8}" type="pres">
      <dgm:prSet presAssocID="{B16B1B51-8D00-4952-A12D-CF640B03995A}" presName="Accent" presStyleLbl="parChTrans1D1" presStyleIdx="8" presStyleCnt="11"/>
      <dgm:spPr/>
    </dgm:pt>
    <dgm:pt modelId="{3616C8EC-9ED2-42B8-BC01-892326CAA33A}" type="pres">
      <dgm:prSet presAssocID="{E8F94815-BCC7-4C55-BC40-B89A46CFE04D}" presName="sibTrans" presStyleCnt="0"/>
      <dgm:spPr/>
    </dgm:pt>
    <dgm:pt modelId="{04428F0D-A143-4BA7-B70B-633616D22E99}" type="pres">
      <dgm:prSet presAssocID="{804A1EE9-491D-4684-9F4E-B1F05E16148F}" presName="composite" presStyleCnt="0"/>
      <dgm:spPr/>
    </dgm:pt>
    <dgm:pt modelId="{B3BB3EF0-75BF-45EC-889E-C70B5ACA86C5}" type="pres">
      <dgm:prSet presAssocID="{804A1EE9-491D-4684-9F4E-B1F05E16148F}" presName="FirstChild" presStyleLbl="revTx" presStyleIdx="9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60FC8CFF-56A2-489C-A2EA-3C5DDB35D797}" type="pres">
      <dgm:prSet presAssocID="{804A1EE9-491D-4684-9F4E-B1F05E16148F}" presName="Parent" presStyleLbl="alignNode1" presStyleIdx="9" presStyleCnt="11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/>
        </a:p>
      </dgm:t>
    </dgm:pt>
    <dgm:pt modelId="{BA0BF2A0-EB1D-40B4-9B72-A691B819BDFC}" type="pres">
      <dgm:prSet presAssocID="{804A1EE9-491D-4684-9F4E-B1F05E16148F}" presName="Accent" presStyleLbl="parChTrans1D1" presStyleIdx="9" presStyleCnt="11"/>
      <dgm:spPr/>
    </dgm:pt>
    <dgm:pt modelId="{02F62911-622C-488A-A48D-1FA21227F94C}" type="pres">
      <dgm:prSet presAssocID="{F80CF7E0-9715-4E0B-A437-B7A21F069E1D}" presName="sibTrans" presStyleCnt="0"/>
      <dgm:spPr/>
    </dgm:pt>
    <dgm:pt modelId="{175E517B-327C-4F82-84B9-6A5185BD369A}" type="pres">
      <dgm:prSet presAssocID="{E77732AD-26C4-421E-94E8-F658265116CB}" presName="composite" presStyleCnt="0"/>
      <dgm:spPr/>
    </dgm:pt>
    <dgm:pt modelId="{209FBDFF-1D16-468D-BE73-3F4D2887E5C0}" type="pres">
      <dgm:prSet presAssocID="{E77732AD-26C4-421E-94E8-F658265116CB}" presName="FirstChild" presStyleLbl="revTx" presStyleIdx="10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2342B753-5D15-487D-9BFB-003E09454C7C}" type="pres">
      <dgm:prSet presAssocID="{E77732AD-26C4-421E-94E8-F658265116CB}" presName="Parent" presStyleLbl="alignNode1" presStyleIdx="10" presStyleCnt="11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/>
        </a:p>
      </dgm:t>
    </dgm:pt>
    <dgm:pt modelId="{3AC432E5-302E-4728-93BC-6497D139BD28}" type="pres">
      <dgm:prSet presAssocID="{E77732AD-26C4-421E-94E8-F658265116CB}" presName="Accent" presStyleLbl="parChTrans1D1" presStyleIdx="10" presStyleCnt="11"/>
      <dgm:spPr/>
    </dgm:pt>
  </dgm:ptLst>
  <dgm:cxnLst>
    <dgm:cxn modelId="{3AAEBFBC-F291-49C4-9E5A-B2222841DA89}" srcId="{804A1EE9-491D-4684-9F4E-B1F05E16148F}" destId="{A66BA2CF-5B90-4463-BB71-DE3544F11973}" srcOrd="0" destOrd="0" parTransId="{93EB5EC7-4E95-42C8-ACF7-2AFD52BD147B}" sibTransId="{4E549198-5E89-44B6-93D5-86263EB1AF28}"/>
    <dgm:cxn modelId="{9E8A397D-D3F4-4762-A935-B2541A10AA82}" type="presOf" srcId="{35A30169-3932-4096-ACA2-37A27B5B23FF}" destId="{808B8FD9-4E1E-4A67-95D7-9F7B6DC32EF7}" srcOrd="0" destOrd="0" presId="urn:microsoft.com/office/officeart/2011/layout/TabList"/>
    <dgm:cxn modelId="{F3E60BDB-31E1-43A8-A194-8F002AB141C6}" type="presOf" srcId="{2A19015D-1A95-43BF-B54A-54157A6323EE}" destId="{1A5799A5-07AD-4294-B6BA-8E0EFFE65250}" srcOrd="0" destOrd="0" presId="urn:microsoft.com/office/officeart/2011/layout/TabList"/>
    <dgm:cxn modelId="{73D3FAE7-352A-48E9-BA57-C857332BA8D2}" srcId="{91E9BE34-B109-4E7A-8F70-A21C95B8F435}" destId="{F34C93C9-9010-4180-BC02-CC217FCC7294}" srcOrd="7" destOrd="0" parTransId="{B74CE8BB-49F0-42D5-925E-A035F7B9FFD3}" sibTransId="{27A8BBA4-A2A8-47E2-8505-21C744451711}"/>
    <dgm:cxn modelId="{D85987FB-708A-4EAE-ACD9-35D1D8250285}" srcId="{62A1E3BC-208C-40BD-985A-DA8BA1216497}" destId="{17507CD8-FA4C-4166-952C-0B5CBA791175}" srcOrd="0" destOrd="0" parTransId="{5E233BBB-03DC-42CD-9531-BDA19752AFF3}" sibTransId="{26D774E8-A85A-4AB4-9ECF-A6650F9C0164}"/>
    <dgm:cxn modelId="{D235090F-7B76-4F9D-8A1C-C8706B2EC3FE}" type="presOf" srcId="{E77732AD-26C4-421E-94E8-F658265116CB}" destId="{2342B753-5D15-487D-9BFB-003E09454C7C}" srcOrd="0" destOrd="0" presId="urn:microsoft.com/office/officeart/2011/layout/TabList"/>
    <dgm:cxn modelId="{EB12AF37-FCDB-41D2-A439-70F80CA86345}" type="presOf" srcId="{06759F6D-2D4E-4C73-883F-8B3F37547B38}" destId="{1B52999B-BF37-47CB-80FD-E7157BF4C040}" srcOrd="0" destOrd="0" presId="urn:microsoft.com/office/officeart/2011/layout/TabList"/>
    <dgm:cxn modelId="{38FB0EB4-2C9A-4781-BDAE-CB4751DAC613}" type="presOf" srcId="{C7D1562B-6CAC-4E5E-8503-96C3861CCBDF}" destId="{1A9564A9-6EB1-4AAC-9C32-C9E7998061EB}" srcOrd="0" destOrd="0" presId="urn:microsoft.com/office/officeart/2011/layout/TabList"/>
    <dgm:cxn modelId="{94B7F38A-AF09-4BE2-8908-860015D22819}" type="presOf" srcId="{62A1E3BC-208C-40BD-985A-DA8BA1216497}" destId="{127BE8B4-DD19-4AA3-AF14-21C28B58C5A0}" srcOrd="0" destOrd="0" presId="urn:microsoft.com/office/officeart/2011/layout/TabList"/>
    <dgm:cxn modelId="{B8593F2E-3EFD-4BDB-8A1A-E8D23F19DBCC}" type="presOf" srcId="{804A1EE9-491D-4684-9F4E-B1F05E16148F}" destId="{60FC8CFF-56A2-489C-A2EA-3C5DDB35D797}" srcOrd="0" destOrd="0" presId="urn:microsoft.com/office/officeart/2011/layout/TabList"/>
    <dgm:cxn modelId="{67BDD406-EBCB-4507-99A6-62364536B2B0}" srcId="{35A30169-3932-4096-ACA2-37A27B5B23FF}" destId="{2A19015D-1A95-43BF-B54A-54157A6323EE}" srcOrd="0" destOrd="0" parTransId="{331BFD4B-3008-4331-9775-8742A2C2C351}" sibTransId="{5FD6BB32-6E89-43BA-86D3-6364B1F726C4}"/>
    <dgm:cxn modelId="{2EBB1CC2-6EF9-4C93-BE16-2A5A0B785FA1}" type="presOf" srcId="{457B1788-8255-4C5E-B509-ECA637CA4BE6}" destId="{7E512BA6-7E7D-4713-92B2-7840CEC802B2}" srcOrd="0" destOrd="0" presId="urn:microsoft.com/office/officeart/2011/layout/TabList"/>
    <dgm:cxn modelId="{F2F98D32-4CF7-4173-AA40-DCB418CA45F0}" type="presOf" srcId="{17507CD8-FA4C-4166-952C-0B5CBA791175}" destId="{61B89635-E00F-4651-8A54-E4D574C6FEA8}" srcOrd="0" destOrd="0" presId="urn:microsoft.com/office/officeart/2011/layout/TabList"/>
    <dgm:cxn modelId="{C6248202-FFBF-4213-9092-7CB8E1ED4F09}" srcId="{B16B1B51-8D00-4952-A12D-CF640B03995A}" destId="{18BDB3F8-7159-4254-B587-58F13DDEF0C3}" srcOrd="0" destOrd="0" parTransId="{A2E59E85-75E2-4200-AF9D-1E31CB5ACF5E}" sibTransId="{3984ECE1-97C8-452E-95C0-E0FFD1E87436}"/>
    <dgm:cxn modelId="{AEB661DA-7046-4EE4-84C3-9FA5E4D6E900}" srcId="{91E9BE34-B109-4E7A-8F70-A21C95B8F435}" destId="{E77732AD-26C4-421E-94E8-F658265116CB}" srcOrd="10" destOrd="0" parTransId="{B6FA00CB-E9A9-4323-873D-242FEFA9E1EE}" sibTransId="{7DAA4F84-4B1D-42F9-8E53-5821A8609C87}"/>
    <dgm:cxn modelId="{6DDB3170-62FE-441C-90C2-6B06357802B4}" srcId="{91E9BE34-B109-4E7A-8F70-A21C95B8F435}" destId="{C7D1562B-6CAC-4E5E-8503-96C3861CCBDF}" srcOrd="1" destOrd="0" parTransId="{698D718B-A4F3-410D-B39C-95A1061A7EC5}" sibTransId="{D7F67C5D-4390-4211-A1E9-BD11C79BECF9}"/>
    <dgm:cxn modelId="{7A2EC899-1B81-45C8-8652-4B9FCC78652A}" srcId="{69FEE53C-7A80-4EA6-8A71-FC89BE8AB30B}" destId="{22EFAE8E-B2FF-455C-9A0F-CF8089561807}" srcOrd="0" destOrd="0" parTransId="{8AEACBD9-D66B-47A5-A6A2-9131132C7DAB}" sibTransId="{B8A87BCF-30A4-4A5B-BEA8-85CE4F148219}"/>
    <dgm:cxn modelId="{369CFEF4-30C1-46BC-8722-4C7AB8208DAA}" type="presOf" srcId="{F34C93C9-9010-4180-BC02-CC217FCC7294}" destId="{9D968CAF-DB24-4C23-9B60-BAD3D5BC12B3}" srcOrd="0" destOrd="0" presId="urn:microsoft.com/office/officeart/2011/layout/TabList"/>
    <dgm:cxn modelId="{B4E71120-52B2-4DA6-8468-544A67EC6E3C}" type="presOf" srcId="{B30EFCC1-652E-4531-BD03-FDBE842F623A}" destId="{2C7EEA34-81F5-4C3E-8FFE-EE91E9BD735D}" srcOrd="0" destOrd="0" presId="urn:microsoft.com/office/officeart/2011/layout/TabList"/>
    <dgm:cxn modelId="{C095FAF2-CF87-4B61-8D42-AB5538BCA985}" type="presOf" srcId="{A3576450-F850-45C5-9213-0C0A94F7CDD5}" destId="{AB3B4429-CDF4-4A70-ACDB-9251F7B8933D}" srcOrd="0" destOrd="0" presId="urn:microsoft.com/office/officeart/2011/layout/TabList"/>
    <dgm:cxn modelId="{74F82B8D-5E5A-487F-B824-774F29097ED0}" type="presOf" srcId="{EB508140-3820-4A9F-BC9C-24CF499A3B6A}" destId="{42B7FE91-758D-4795-B426-3C7010C54746}" srcOrd="0" destOrd="0" presId="urn:microsoft.com/office/officeart/2011/layout/TabList"/>
    <dgm:cxn modelId="{A31B5E09-1635-4F87-B616-6D5846216322}" type="presOf" srcId="{0DC6D5A1-C03D-40DA-8876-B0ED098C2D0F}" destId="{9F281963-9E5C-47E8-A6E4-FEFCEC6E9E65}" srcOrd="0" destOrd="0" presId="urn:microsoft.com/office/officeart/2011/layout/TabList"/>
    <dgm:cxn modelId="{C4B82A30-F253-4E84-A367-7D7920B14237}" type="presOf" srcId="{18BDB3F8-7159-4254-B587-58F13DDEF0C3}" destId="{D32F5249-FC82-4954-957F-6E12050DDDA6}" srcOrd="0" destOrd="0" presId="urn:microsoft.com/office/officeart/2011/layout/TabList"/>
    <dgm:cxn modelId="{BB4424F0-35F7-498D-89DF-107F5108EC57}" type="presOf" srcId="{B16B1B51-8D00-4952-A12D-CF640B03995A}" destId="{85234198-4EAF-4B13-B62D-989330412E6C}" srcOrd="0" destOrd="0" presId="urn:microsoft.com/office/officeart/2011/layout/TabList"/>
    <dgm:cxn modelId="{44D09E3E-23CE-476B-8DA0-9A85EE15769F}" srcId="{F34C93C9-9010-4180-BC02-CC217FCC7294}" destId="{06759F6D-2D4E-4C73-883F-8B3F37547B38}" srcOrd="0" destOrd="0" parTransId="{C282F620-35AF-41A8-AF45-02B9A075E914}" sibTransId="{D08B45E4-2642-4F98-9004-39910CB6B9E4}"/>
    <dgm:cxn modelId="{0985A55B-5BEF-4D03-8323-55B2004D01C7}" srcId="{9B662E5C-063B-43A9-9FF8-5EC72AD3D166}" destId="{1622A885-568F-499C-9023-B8AD99644F86}" srcOrd="0" destOrd="0" parTransId="{252FEE3C-07DE-49FF-BD66-060526B449A0}" sibTransId="{FD8FBA0D-FC03-488E-97BD-39B73CDDE0B1}"/>
    <dgm:cxn modelId="{7C3B5C43-1101-4C43-A459-DA0796536260}" type="presOf" srcId="{22EFAE8E-B2FF-455C-9A0F-CF8089561807}" destId="{70791528-DFE9-4B08-9384-A6A4E9CC9558}" srcOrd="0" destOrd="0" presId="urn:microsoft.com/office/officeart/2011/layout/TabList"/>
    <dgm:cxn modelId="{5286741D-E3BF-4DDD-8831-D62EC4A42913}" srcId="{0DC6D5A1-C03D-40DA-8876-B0ED098C2D0F}" destId="{457B1788-8255-4C5E-B509-ECA637CA4BE6}" srcOrd="0" destOrd="0" parTransId="{3D9855B1-D19E-44ED-99C6-D0A5EB74B57C}" sibTransId="{5D7D890F-BB68-49EA-BEA6-8735E5309CCD}"/>
    <dgm:cxn modelId="{D0A3C9E4-77DD-441C-97CD-6A211CB0FB4F}" srcId="{C7D1562B-6CAC-4E5E-8503-96C3861CCBDF}" destId="{A3576450-F850-45C5-9213-0C0A94F7CDD5}" srcOrd="0" destOrd="0" parTransId="{522058BD-7B6A-469D-98DB-497594B70A86}" sibTransId="{FE0450ED-12C7-45D8-A204-B6192BD020F8}"/>
    <dgm:cxn modelId="{BE9821E6-906A-4611-A7F2-C8B8DDFC2983}" srcId="{91E9BE34-B109-4E7A-8F70-A21C95B8F435}" destId="{35A30169-3932-4096-ACA2-37A27B5B23FF}" srcOrd="0" destOrd="0" parTransId="{C8668926-CB8C-44F8-A865-792FA51A1C5E}" sibTransId="{F849B1EA-9601-46DD-AA49-D16E6A1142CD}"/>
    <dgm:cxn modelId="{678DB4DD-A600-4B2D-B1AF-37C9BF84255D}" srcId="{91E9BE34-B109-4E7A-8F70-A21C95B8F435}" destId="{69FEE53C-7A80-4EA6-8A71-FC89BE8AB30B}" srcOrd="5" destOrd="0" parTransId="{99309526-D250-4B15-81FF-973091816E28}" sibTransId="{27ADDA2B-DC37-4B98-87F4-01B8903A572A}"/>
    <dgm:cxn modelId="{01D4021A-8DDA-461F-A06D-6BA7145772DB}" srcId="{91E9BE34-B109-4E7A-8F70-A21C95B8F435}" destId="{B16B1B51-8D00-4952-A12D-CF640B03995A}" srcOrd="8" destOrd="0" parTransId="{A663FEBB-5500-4E46-B49F-D9662EE77DCB}" sibTransId="{E8F94815-BCC7-4C55-BC40-B89A46CFE04D}"/>
    <dgm:cxn modelId="{0C487869-D34A-4A81-969C-20FD98CE61F7}" srcId="{EB508140-3820-4A9F-BC9C-24CF499A3B6A}" destId="{B30EFCC1-652E-4531-BD03-FDBE842F623A}" srcOrd="0" destOrd="0" parTransId="{9F8CD001-7768-4AD8-B87A-21C0420E5E42}" sibTransId="{3D729EC2-0945-406C-A255-800FA8C658AD}"/>
    <dgm:cxn modelId="{88398C54-6A4C-4BCB-B2ED-0CD466F109EF}" type="presOf" srcId="{9B662E5C-063B-43A9-9FF8-5EC72AD3D166}" destId="{83515774-01C9-4530-AD67-9B4E38FCE5A8}" srcOrd="0" destOrd="0" presId="urn:microsoft.com/office/officeart/2011/layout/TabList"/>
    <dgm:cxn modelId="{F2317C38-5EDF-4CC7-9154-F5F952723705}" type="presOf" srcId="{A353B48A-FC11-4482-8079-2236A87AD360}" destId="{209FBDFF-1D16-468D-BE73-3F4D2887E5C0}" srcOrd="0" destOrd="0" presId="urn:microsoft.com/office/officeart/2011/layout/TabList"/>
    <dgm:cxn modelId="{21DBE448-B382-483E-B02A-3EF5DE2C7C43}" srcId="{91E9BE34-B109-4E7A-8F70-A21C95B8F435}" destId="{804A1EE9-491D-4684-9F4E-B1F05E16148F}" srcOrd="9" destOrd="0" parTransId="{37C658E3-F628-4A08-9316-D49130E51FD3}" sibTransId="{F80CF7E0-9715-4E0B-A437-B7A21F069E1D}"/>
    <dgm:cxn modelId="{369A6836-3889-4C2D-BAFB-20C6CB907AA8}" srcId="{91E9BE34-B109-4E7A-8F70-A21C95B8F435}" destId="{9B662E5C-063B-43A9-9FF8-5EC72AD3D166}" srcOrd="6" destOrd="0" parTransId="{3CDC5A42-340E-45D7-859A-5DB9679F5A70}" sibTransId="{120E30ED-1898-4C77-9A81-7340C7CA7F64}"/>
    <dgm:cxn modelId="{23584B82-2FAB-4A99-AAE0-20DF9E4E0382}" srcId="{91E9BE34-B109-4E7A-8F70-A21C95B8F435}" destId="{62A1E3BC-208C-40BD-985A-DA8BA1216497}" srcOrd="3" destOrd="0" parTransId="{233551E6-7042-4DF3-845C-64DE850574BF}" sibTransId="{03129F6A-7AF2-4CDF-ABB3-A47844B41FA9}"/>
    <dgm:cxn modelId="{2758ECCE-E1F9-4764-83E0-426FC09C2543}" srcId="{E77732AD-26C4-421E-94E8-F658265116CB}" destId="{A353B48A-FC11-4482-8079-2236A87AD360}" srcOrd="0" destOrd="0" parTransId="{4F675B27-6D27-4655-B37D-240BF79C3B92}" sibTransId="{5FA9D5D3-7E2E-4932-B9E1-70B0A08DBA3B}"/>
    <dgm:cxn modelId="{6E2DFCA7-807D-46E6-AC65-5E4FA6711AC2}" srcId="{91E9BE34-B109-4E7A-8F70-A21C95B8F435}" destId="{EB508140-3820-4A9F-BC9C-24CF499A3B6A}" srcOrd="2" destOrd="0" parTransId="{40D37FA7-2A62-4CB3-9BCD-592BD0C48CB0}" sibTransId="{D46E011D-9E6F-41BF-9FE4-4444BF2C34E5}"/>
    <dgm:cxn modelId="{BAD03B46-1F67-4167-93C6-674A852EF227}" srcId="{91E9BE34-B109-4E7A-8F70-A21C95B8F435}" destId="{0DC6D5A1-C03D-40DA-8876-B0ED098C2D0F}" srcOrd="4" destOrd="0" parTransId="{E13A5DB1-ECB3-4458-AA41-93CC22024BD1}" sibTransId="{EC749D16-FE14-4013-A1C6-CE23E1CACAFC}"/>
    <dgm:cxn modelId="{C09D19DD-7504-45D4-B841-089AA988455E}" type="presOf" srcId="{A66BA2CF-5B90-4463-BB71-DE3544F11973}" destId="{B3BB3EF0-75BF-45EC-889E-C70B5ACA86C5}" srcOrd="0" destOrd="0" presId="urn:microsoft.com/office/officeart/2011/layout/TabList"/>
    <dgm:cxn modelId="{B0242AE5-0547-4AD4-927C-54A4CDC07EA1}" type="presOf" srcId="{91E9BE34-B109-4E7A-8F70-A21C95B8F435}" destId="{54EBA0C3-2D3E-4DC9-BC94-20788BF73799}" srcOrd="0" destOrd="0" presId="urn:microsoft.com/office/officeart/2011/layout/TabList"/>
    <dgm:cxn modelId="{46D99935-73BE-4A70-8D81-16445A441A4B}" type="presOf" srcId="{69FEE53C-7A80-4EA6-8A71-FC89BE8AB30B}" destId="{99CEC239-7AF3-4278-979C-76078538C93D}" srcOrd="0" destOrd="0" presId="urn:microsoft.com/office/officeart/2011/layout/TabList"/>
    <dgm:cxn modelId="{A46DD2D7-1CB4-4D0C-B15F-77DBDA41EA39}" type="presOf" srcId="{1622A885-568F-499C-9023-B8AD99644F86}" destId="{7E5051F8-30DC-458A-B2BC-724FE6D5D524}" srcOrd="0" destOrd="0" presId="urn:microsoft.com/office/officeart/2011/layout/TabList"/>
    <dgm:cxn modelId="{89B211D4-3DAA-4643-BB83-D4DB78AA9CA3}" type="presParOf" srcId="{54EBA0C3-2D3E-4DC9-BC94-20788BF73799}" destId="{65192596-7788-4A11-9488-122691D43FEF}" srcOrd="0" destOrd="0" presId="urn:microsoft.com/office/officeart/2011/layout/TabList"/>
    <dgm:cxn modelId="{7A1CD3F1-EA09-42D1-A5B6-6E0B2EC0BFBD}" type="presParOf" srcId="{65192596-7788-4A11-9488-122691D43FEF}" destId="{1A5799A5-07AD-4294-B6BA-8E0EFFE65250}" srcOrd="0" destOrd="0" presId="urn:microsoft.com/office/officeart/2011/layout/TabList"/>
    <dgm:cxn modelId="{9530E0EF-DD44-4C08-B1FF-620BFE2BF13F}" type="presParOf" srcId="{65192596-7788-4A11-9488-122691D43FEF}" destId="{808B8FD9-4E1E-4A67-95D7-9F7B6DC32EF7}" srcOrd="1" destOrd="0" presId="urn:microsoft.com/office/officeart/2011/layout/TabList"/>
    <dgm:cxn modelId="{3B4010E3-BCE5-4DEF-8B86-289793765CEB}" type="presParOf" srcId="{65192596-7788-4A11-9488-122691D43FEF}" destId="{0F9897F0-AC7A-4CA9-AF32-67D40272274D}" srcOrd="2" destOrd="0" presId="urn:microsoft.com/office/officeart/2011/layout/TabList"/>
    <dgm:cxn modelId="{4DF2B3AC-ED73-4C21-9663-0D63A0EB4375}" type="presParOf" srcId="{54EBA0C3-2D3E-4DC9-BC94-20788BF73799}" destId="{0FC0028E-9EB1-41DF-80AF-09BAFE8E543E}" srcOrd="1" destOrd="0" presId="urn:microsoft.com/office/officeart/2011/layout/TabList"/>
    <dgm:cxn modelId="{9709E391-64BC-437A-8553-1C2AB6B6C1D5}" type="presParOf" srcId="{54EBA0C3-2D3E-4DC9-BC94-20788BF73799}" destId="{B96B426A-70CC-44AC-9B9C-1575241BB55D}" srcOrd="2" destOrd="0" presId="urn:microsoft.com/office/officeart/2011/layout/TabList"/>
    <dgm:cxn modelId="{9CCE9074-789A-403D-AA52-3427D06E7CA8}" type="presParOf" srcId="{B96B426A-70CC-44AC-9B9C-1575241BB55D}" destId="{AB3B4429-CDF4-4A70-ACDB-9251F7B8933D}" srcOrd="0" destOrd="0" presId="urn:microsoft.com/office/officeart/2011/layout/TabList"/>
    <dgm:cxn modelId="{2AA0C3E1-DBA4-4DC0-ACD5-B902605DB3B7}" type="presParOf" srcId="{B96B426A-70CC-44AC-9B9C-1575241BB55D}" destId="{1A9564A9-6EB1-4AAC-9C32-C9E7998061EB}" srcOrd="1" destOrd="0" presId="urn:microsoft.com/office/officeart/2011/layout/TabList"/>
    <dgm:cxn modelId="{26428579-D987-477D-998F-79489CA22178}" type="presParOf" srcId="{B96B426A-70CC-44AC-9B9C-1575241BB55D}" destId="{F4195226-B0A3-4958-813F-80FF297737BF}" srcOrd="2" destOrd="0" presId="urn:microsoft.com/office/officeart/2011/layout/TabList"/>
    <dgm:cxn modelId="{6A4C7E67-CD9C-422C-9C74-1B7B08E4CADB}" type="presParOf" srcId="{54EBA0C3-2D3E-4DC9-BC94-20788BF73799}" destId="{0448AF37-D6F6-48F9-9A9A-5FE4B160FB46}" srcOrd="3" destOrd="0" presId="urn:microsoft.com/office/officeart/2011/layout/TabList"/>
    <dgm:cxn modelId="{778F8E0A-DCB9-4870-A289-99507566942E}" type="presParOf" srcId="{54EBA0C3-2D3E-4DC9-BC94-20788BF73799}" destId="{68FFE4A0-0923-4E4C-AB37-05725404A551}" srcOrd="4" destOrd="0" presId="urn:microsoft.com/office/officeart/2011/layout/TabList"/>
    <dgm:cxn modelId="{29B06D5C-940F-4024-AEDA-84D2C935145A}" type="presParOf" srcId="{68FFE4A0-0923-4E4C-AB37-05725404A551}" destId="{2C7EEA34-81F5-4C3E-8FFE-EE91E9BD735D}" srcOrd="0" destOrd="0" presId="urn:microsoft.com/office/officeart/2011/layout/TabList"/>
    <dgm:cxn modelId="{03865868-F4F0-4A34-9505-A2607A49FEC9}" type="presParOf" srcId="{68FFE4A0-0923-4E4C-AB37-05725404A551}" destId="{42B7FE91-758D-4795-B426-3C7010C54746}" srcOrd="1" destOrd="0" presId="urn:microsoft.com/office/officeart/2011/layout/TabList"/>
    <dgm:cxn modelId="{D457B81E-5FCA-45EC-8167-21BFA883D9DD}" type="presParOf" srcId="{68FFE4A0-0923-4E4C-AB37-05725404A551}" destId="{F0C8914F-37E0-4DDE-BADB-6E3B8B5EDDB8}" srcOrd="2" destOrd="0" presId="urn:microsoft.com/office/officeart/2011/layout/TabList"/>
    <dgm:cxn modelId="{FFE8B67A-20C6-4B48-A551-5ED60F34A4B9}" type="presParOf" srcId="{54EBA0C3-2D3E-4DC9-BC94-20788BF73799}" destId="{F54CB550-A426-45E3-96E3-0724E0BF95B8}" srcOrd="5" destOrd="0" presId="urn:microsoft.com/office/officeart/2011/layout/TabList"/>
    <dgm:cxn modelId="{B9A92772-9E3A-4903-8CCE-92B7FEC67AC2}" type="presParOf" srcId="{54EBA0C3-2D3E-4DC9-BC94-20788BF73799}" destId="{48EBB36F-819A-4598-B893-D60B124044F1}" srcOrd="6" destOrd="0" presId="urn:microsoft.com/office/officeart/2011/layout/TabList"/>
    <dgm:cxn modelId="{2D16925B-D164-46D8-806C-BC7CCA1D0FCF}" type="presParOf" srcId="{48EBB36F-819A-4598-B893-D60B124044F1}" destId="{61B89635-E00F-4651-8A54-E4D574C6FEA8}" srcOrd="0" destOrd="0" presId="urn:microsoft.com/office/officeart/2011/layout/TabList"/>
    <dgm:cxn modelId="{B8B6415E-3058-4C1B-9E00-45457D7B062E}" type="presParOf" srcId="{48EBB36F-819A-4598-B893-D60B124044F1}" destId="{127BE8B4-DD19-4AA3-AF14-21C28B58C5A0}" srcOrd="1" destOrd="0" presId="urn:microsoft.com/office/officeart/2011/layout/TabList"/>
    <dgm:cxn modelId="{AFF478B4-D2FA-415A-8957-3A92D5047193}" type="presParOf" srcId="{48EBB36F-819A-4598-B893-D60B124044F1}" destId="{716FD7B5-D447-4453-A009-71359DC74E19}" srcOrd="2" destOrd="0" presId="urn:microsoft.com/office/officeart/2011/layout/TabList"/>
    <dgm:cxn modelId="{E860052B-F252-4820-B2BB-5BB1B4E0EA01}" type="presParOf" srcId="{54EBA0C3-2D3E-4DC9-BC94-20788BF73799}" destId="{67897D9F-0042-46F3-A6A6-15C120D6C35B}" srcOrd="7" destOrd="0" presId="urn:microsoft.com/office/officeart/2011/layout/TabList"/>
    <dgm:cxn modelId="{BB8FD1F4-B167-4B05-9689-0697CDA9F1D2}" type="presParOf" srcId="{54EBA0C3-2D3E-4DC9-BC94-20788BF73799}" destId="{BA6E67F4-8622-4D02-80BC-BC1C568B1EB8}" srcOrd="8" destOrd="0" presId="urn:microsoft.com/office/officeart/2011/layout/TabList"/>
    <dgm:cxn modelId="{122CE05D-1D9F-48A6-8591-995ED06BA0E3}" type="presParOf" srcId="{BA6E67F4-8622-4D02-80BC-BC1C568B1EB8}" destId="{7E512BA6-7E7D-4713-92B2-7840CEC802B2}" srcOrd="0" destOrd="0" presId="urn:microsoft.com/office/officeart/2011/layout/TabList"/>
    <dgm:cxn modelId="{B5EC1070-664E-4ACA-B7C4-3876C4183E73}" type="presParOf" srcId="{BA6E67F4-8622-4D02-80BC-BC1C568B1EB8}" destId="{9F281963-9E5C-47E8-A6E4-FEFCEC6E9E65}" srcOrd="1" destOrd="0" presId="urn:microsoft.com/office/officeart/2011/layout/TabList"/>
    <dgm:cxn modelId="{2ED2CE78-082D-4EE9-82CE-D1F267AA49EC}" type="presParOf" srcId="{BA6E67F4-8622-4D02-80BC-BC1C568B1EB8}" destId="{18846DE7-B40A-4F89-8DC1-039BF3F5467E}" srcOrd="2" destOrd="0" presId="urn:microsoft.com/office/officeart/2011/layout/TabList"/>
    <dgm:cxn modelId="{5B062A21-33E1-4E69-898D-2F90F5F524F6}" type="presParOf" srcId="{54EBA0C3-2D3E-4DC9-BC94-20788BF73799}" destId="{FA265128-1112-4662-8D3E-4470E0368AC2}" srcOrd="9" destOrd="0" presId="urn:microsoft.com/office/officeart/2011/layout/TabList"/>
    <dgm:cxn modelId="{E515DB44-307C-4ECD-A336-35E7C036AC4C}" type="presParOf" srcId="{54EBA0C3-2D3E-4DC9-BC94-20788BF73799}" destId="{EF59E8D3-6FB2-416B-AD94-B5825FB4DE5B}" srcOrd="10" destOrd="0" presId="urn:microsoft.com/office/officeart/2011/layout/TabList"/>
    <dgm:cxn modelId="{44AC234F-1BEE-4ECF-AD4D-CFB630F8CCDA}" type="presParOf" srcId="{EF59E8D3-6FB2-416B-AD94-B5825FB4DE5B}" destId="{70791528-DFE9-4B08-9384-A6A4E9CC9558}" srcOrd="0" destOrd="0" presId="urn:microsoft.com/office/officeart/2011/layout/TabList"/>
    <dgm:cxn modelId="{C24D1BCA-E1A9-4F62-BE49-187C837DD597}" type="presParOf" srcId="{EF59E8D3-6FB2-416B-AD94-B5825FB4DE5B}" destId="{99CEC239-7AF3-4278-979C-76078538C93D}" srcOrd="1" destOrd="0" presId="urn:microsoft.com/office/officeart/2011/layout/TabList"/>
    <dgm:cxn modelId="{EC6B4784-6C13-4BA3-BD48-FAC627FF73EB}" type="presParOf" srcId="{EF59E8D3-6FB2-416B-AD94-B5825FB4DE5B}" destId="{1CE84147-47A8-4193-8781-231527249E62}" srcOrd="2" destOrd="0" presId="urn:microsoft.com/office/officeart/2011/layout/TabList"/>
    <dgm:cxn modelId="{B0BC5219-134B-4CEC-AAB1-C98711E48288}" type="presParOf" srcId="{54EBA0C3-2D3E-4DC9-BC94-20788BF73799}" destId="{C3B7D4F5-97E1-4F73-8719-FA47F56DF3F8}" srcOrd="11" destOrd="0" presId="urn:microsoft.com/office/officeart/2011/layout/TabList"/>
    <dgm:cxn modelId="{6D2C82A4-20C2-4F0C-AED4-A8BD6D75C59E}" type="presParOf" srcId="{54EBA0C3-2D3E-4DC9-BC94-20788BF73799}" destId="{192316F9-2DDE-4014-8B5D-9EAB9EFAB315}" srcOrd="12" destOrd="0" presId="urn:microsoft.com/office/officeart/2011/layout/TabList"/>
    <dgm:cxn modelId="{26BAB054-2E6B-4485-AD51-BF817555D923}" type="presParOf" srcId="{192316F9-2DDE-4014-8B5D-9EAB9EFAB315}" destId="{7E5051F8-30DC-458A-B2BC-724FE6D5D524}" srcOrd="0" destOrd="0" presId="urn:microsoft.com/office/officeart/2011/layout/TabList"/>
    <dgm:cxn modelId="{34F620C4-4705-41BB-8188-A559DB2DBFB4}" type="presParOf" srcId="{192316F9-2DDE-4014-8B5D-9EAB9EFAB315}" destId="{83515774-01C9-4530-AD67-9B4E38FCE5A8}" srcOrd="1" destOrd="0" presId="urn:microsoft.com/office/officeart/2011/layout/TabList"/>
    <dgm:cxn modelId="{977ACFDF-D41C-4AC7-92B8-53EBD69ABEB1}" type="presParOf" srcId="{192316F9-2DDE-4014-8B5D-9EAB9EFAB315}" destId="{11F3D3BD-FC2A-4E0D-A075-988D8D1D9338}" srcOrd="2" destOrd="0" presId="urn:microsoft.com/office/officeart/2011/layout/TabList"/>
    <dgm:cxn modelId="{924D8D1C-01D4-47B3-82EC-283475A6F3BE}" type="presParOf" srcId="{54EBA0C3-2D3E-4DC9-BC94-20788BF73799}" destId="{E2DFA1B2-0CB6-4495-9E71-579C0EEAC5C1}" srcOrd="13" destOrd="0" presId="urn:microsoft.com/office/officeart/2011/layout/TabList"/>
    <dgm:cxn modelId="{4ECC08DE-28EE-435D-838C-6B530C797F0F}" type="presParOf" srcId="{54EBA0C3-2D3E-4DC9-BC94-20788BF73799}" destId="{C4768CE9-E9E0-4157-9133-E5E7FB40604C}" srcOrd="14" destOrd="0" presId="urn:microsoft.com/office/officeart/2011/layout/TabList"/>
    <dgm:cxn modelId="{8A4B14F9-13A7-408C-BF07-2150B864F3D3}" type="presParOf" srcId="{C4768CE9-E9E0-4157-9133-E5E7FB40604C}" destId="{1B52999B-BF37-47CB-80FD-E7157BF4C040}" srcOrd="0" destOrd="0" presId="urn:microsoft.com/office/officeart/2011/layout/TabList"/>
    <dgm:cxn modelId="{26810805-D595-472A-9DE1-C6D66C0CC76A}" type="presParOf" srcId="{C4768CE9-E9E0-4157-9133-E5E7FB40604C}" destId="{9D968CAF-DB24-4C23-9B60-BAD3D5BC12B3}" srcOrd="1" destOrd="0" presId="urn:microsoft.com/office/officeart/2011/layout/TabList"/>
    <dgm:cxn modelId="{3C43086D-157E-44F6-80D1-DCA91D3FCEDD}" type="presParOf" srcId="{C4768CE9-E9E0-4157-9133-E5E7FB40604C}" destId="{7AAAD21B-3B9F-4394-AE83-FD026BF83CDE}" srcOrd="2" destOrd="0" presId="urn:microsoft.com/office/officeart/2011/layout/TabList"/>
    <dgm:cxn modelId="{CAF1A4B0-CFCF-4011-BFC7-62314C471D5D}" type="presParOf" srcId="{54EBA0C3-2D3E-4DC9-BC94-20788BF73799}" destId="{A6AD3C49-32E9-4706-A952-592BCEC413CA}" srcOrd="15" destOrd="0" presId="urn:microsoft.com/office/officeart/2011/layout/TabList"/>
    <dgm:cxn modelId="{8AD90E2E-EF38-4044-AAA5-A5E36CC7CBC3}" type="presParOf" srcId="{54EBA0C3-2D3E-4DC9-BC94-20788BF73799}" destId="{2A931DDD-0290-46AA-854D-F6C753BD0378}" srcOrd="16" destOrd="0" presId="urn:microsoft.com/office/officeart/2011/layout/TabList"/>
    <dgm:cxn modelId="{37EB9038-50AB-41A6-89F0-5B79D69EAFCC}" type="presParOf" srcId="{2A931DDD-0290-46AA-854D-F6C753BD0378}" destId="{D32F5249-FC82-4954-957F-6E12050DDDA6}" srcOrd="0" destOrd="0" presId="urn:microsoft.com/office/officeart/2011/layout/TabList"/>
    <dgm:cxn modelId="{20406D2C-3943-4F13-9752-159662E36661}" type="presParOf" srcId="{2A931DDD-0290-46AA-854D-F6C753BD0378}" destId="{85234198-4EAF-4B13-B62D-989330412E6C}" srcOrd="1" destOrd="0" presId="urn:microsoft.com/office/officeart/2011/layout/TabList"/>
    <dgm:cxn modelId="{DA0C8DA0-BF13-4C36-B365-CA0839297F5E}" type="presParOf" srcId="{2A931DDD-0290-46AA-854D-F6C753BD0378}" destId="{754DAC47-3FED-4AD5-98A2-2ABC91F10BD8}" srcOrd="2" destOrd="0" presId="urn:microsoft.com/office/officeart/2011/layout/TabList"/>
    <dgm:cxn modelId="{0B3B1D2E-C7F8-4D68-8FDF-B93C46DBF7A1}" type="presParOf" srcId="{54EBA0C3-2D3E-4DC9-BC94-20788BF73799}" destId="{3616C8EC-9ED2-42B8-BC01-892326CAA33A}" srcOrd="17" destOrd="0" presId="urn:microsoft.com/office/officeart/2011/layout/TabList"/>
    <dgm:cxn modelId="{B62D54B9-7612-49F9-8786-609E1FD6CB42}" type="presParOf" srcId="{54EBA0C3-2D3E-4DC9-BC94-20788BF73799}" destId="{04428F0D-A143-4BA7-B70B-633616D22E99}" srcOrd="18" destOrd="0" presId="urn:microsoft.com/office/officeart/2011/layout/TabList"/>
    <dgm:cxn modelId="{C7578049-8696-4B76-B502-C2252C63CEFC}" type="presParOf" srcId="{04428F0D-A143-4BA7-B70B-633616D22E99}" destId="{B3BB3EF0-75BF-45EC-889E-C70B5ACA86C5}" srcOrd="0" destOrd="0" presId="urn:microsoft.com/office/officeart/2011/layout/TabList"/>
    <dgm:cxn modelId="{76303648-CA6A-4D8C-89BF-8BA77A11DC35}" type="presParOf" srcId="{04428F0D-A143-4BA7-B70B-633616D22E99}" destId="{60FC8CFF-56A2-489C-A2EA-3C5DDB35D797}" srcOrd="1" destOrd="0" presId="urn:microsoft.com/office/officeart/2011/layout/TabList"/>
    <dgm:cxn modelId="{E915B9A0-B14E-46DD-AFAB-9DCF7E5A3533}" type="presParOf" srcId="{04428F0D-A143-4BA7-B70B-633616D22E99}" destId="{BA0BF2A0-EB1D-40B4-9B72-A691B819BDFC}" srcOrd="2" destOrd="0" presId="urn:microsoft.com/office/officeart/2011/layout/TabList"/>
    <dgm:cxn modelId="{B0212179-FE21-4812-86DD-20B284D121C7}" type="presParOf" srcId="{54EBA0C3-2D3E-4DC9-BC94-20788BF73799}" destId="{02F62911-622C-488A-A48D-1FA21227F94C}" srcOrd="19" destOrd="0" presId="urn:microsoft.com/office/officeart/2011/layout/TabList"/>
    <dgm:cxn modelId="{2A8B8E5C-6FB3-4850-AB90-EB76D5243362}" type="presParOf" srcId="{54EBA0C3-2D3E-4DC9-BC94-20788BF73799}" destId="{175E517B-327C-4F82-84B9-6A5185BD369A}" srcOrd="20" destOrd="0" presId="urn:microsoft.com/office/officeart/2011/layout/TabList"/>
    <dgm:cxn modelId="{3525E364-D8AE-4EE3-A31B-A7C83E573F87}" type="presParOf" srcId="{175E517B-327C-4F82-84B9-6A5185BD369A}" destId="{209FBDFF-1D16-468D-BE73-3F4D2887E5C0}" srcOrd="0" destOrd="0" presId="urn:microsoft.com/office/officeart/2011/layout/TabList"/>
    <dgm:cxn modelId="{B934EE3F-5983-407F-BFE4-F45D4838FC09}" type="presParOf" srcId="{175E517B-327C-4F82-84B9-6A5185BD369A}" destId="{2342B753-5D15-487D-9BFB-003E09454C7C}" srcOrd="1" destOrd="0" presId="urn:microsoft.com/office/officeart/2011/layout/TabList"/>
    <dgm:cxn modelId="{21E7BEC4-479A-4E3B-AD46-D56C292743FE}" type="presParOf" srcId="{175E517B-327C-4F82-84B9-6A5185BD369A}" destId="{3AC432E5-302E-4728-93BC-6497D139BD28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1B24104-A0CA-4364-B31D-4D6642282CB2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/>
        </a:p>
      </dgm:t>
    </dgm:pt>
    <dgm:pt modelId="{4480B86D-EAED-4DAA-ACC9-6E95DFA55BE0}">
      <dgm:prSet phldrT="[Text]"/>
      <dgm:spPr/>
      <dgm:t>
        <a:bodyPr/>
        <a:lstStyle/>
        <a:p>
          <a:r>
            <a:t>Dans la proposition, les demandeurs doivent fournir une </a:t>
          </a:r>
          <a:r>
            <a:rPr b="1"/>
            <a:t>estimation détaillée des coûts </a:t>
          </a:r>
          <a:r>
            <a:t>et une </a:t>
          </a:r>
          <a:r>
            <a:rPr b="1"/>
            <a:t>ventilation du montant forfaitaire par module de travail et par bénéficiaire</a:t>
          </a:r>
          <a:r>
            <a:t>.</a:t>
          </a:r>
        </a:p>
      </dgm:t>
    </dgm:pt>
    <dgm:pt modelId="{33401C34-5725-46F8-92FD-1F257483717F}" type="parTrans" cxnId="{915C8C3C-689E-49E6-B8E4-1B0FE18B9A60}">
      <dgm:prSet/>
      <dgm:spPr/>
      <dgm:t>
        <a:bodyPr/>
        <a:lstStyle/>
        <a:p>
          <a:endParaRPr/>
        </a:p>
      </dgm:t>
    </dgm:pt>
    <dgm:pt modelId="{589B98ED-D989-4E6A-ADC6-5028C00EA28D}" type="sibTrans" cxnId="{915C8C3C-689E-49E6-B8E4-1B0FE18B9A60}">
      <dgm:prSet/>
      <dgm:spPr/>
      <dgm:t>
        <a:bodyPr/>
        <a:lstStyle/>
        <a:p>
          <a:endParaRPr/>
        </a:p>
      </dgm:t>
    </dgm:pt>
    <dgm:pt modelId="{26FA0A11-7EB3-40C6-9BBC-4F8619A7408A}">
      <dgm:prSet/>
      <dgm:spPr/>
      <dgm:t>
        <a:bodyPr/>
        <a:lstStyle/>
        <a:p>
          <a:r>
            <a:rPr b="1"/>
            <a:t>Les évaluateurs évaluent les détails des coûts au cours de l’évaluation </a:t>
          </a:r>
          <a:r>
            <a:t>et formulent des recommandations si nécessaire. </a:t>
          </a:r>
          <a:endParaRPr b="1"/>
        </a:p>
      </dgm:t>
    </dgm:pt>
    <dgm:pt modelId="{A3BF89EA-2C30-423A-A948-4B28AA2CBF81}" type="parTrans" cxnId="{7D9355F0-AF1A-4996-9217-2686ED2757D6}">
      <dgm:prSet/>
      <dgm:spPr/>
      <dgm:t>
        <a:bodyPr/>
        <a:lstStyle/>
        <a:p>
          <a:endParaRPr/>
        </a:p>
      </dgm:t>
    </dgm:pt>
    <dgm:pt modelId="{E7071586-C539-4C80-9CBB-92FEB839AB34}" type="sibTrans" cxnId="{7D9355F0-AF1A-4996-9217-2686ED2757D6}">
      <dgm:prSet/>
      <dgm:spPr/>
      <dgm:t>
        <a:bodyPr/>
        <a:lstStyle/>
        <a:p>
          <a:endParaRPr/>
        </a:p>
      </dgm:t>
    </dgm:pt>
    <dgm:pt modelId="{E309782E-385D-4746-B699-F7989CFB9B79}">
      <dgm:prSet/>
      <dgm:spPr/>
      <dgm:t>
        <a:bodyPr/>
        <a:lstStyle/>
        <a:p>
          <a:r>
            <a:t>Sur cette base, le </a:t>
          </a:r>
          <a:r>
            <a:rPr b="1"/>
            <a:t>montant forfaitaire est fixé lors de la préparation de la subvention</a:t>
          </a:r>
          <a:r>
            <a:t>.</a:t>
          </a:r>
        </a:p>
      </dgm:t>
    </dgm:pt>
    <dgm:pt modelId="{B77A471B-6CCB-4214-B6D2-67B56C392513}" type="parTrans" cxnId="{65C57885-E6E9-4862-AEDC-D0C9A8114C2E}">
      <dgm:prSet/>
      <dgm:spPr/>
      <dgm:t>
        <a:bodyPr/>
        <a:lstStyle/>
        <a:p>
          <a:endParaRPr/>
        </a:p>
      </dgm:t>
    </dgm:pt>
    <dgm:pt modelId="{C3A0B905-1C19-479B-96F0-1A195BDD1B98}" type="sibTrans" cxnId="{65C57885-E6E9-4862-AEDC-D0C9A8114C2E}">
      <dgm:prSet/>
      <dgm:spPr/>
      <dgm:t>
        <a:bodyPr/>
        <a:lstStyle/>
        <a:p>
          <a:endParaRPr/>
        </a:p>
      </dgm:t>
    </dgm:pt>
    <dgm:pt modelId="{69D36696-7CC3-4FB4-A297-E08F754281D0}" type="pres">
      <dgm:prSet presAssocID="{41B24104-A0CA-4364-B31D-4D6642282CB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FDDFA3C4-64E2-45AF-9DC9-CF5262BD40D4}" type="pres">
      <dgm:prSet presAssocID="{4480B86D-EAED-4DAA-ACC9-6E95DFA55BE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334DF90B-2BBC-48A4-B1D4-8CDD4AE7D58D}" type="pres">
      <dgm:prSet presAssocID="{589B98ED-D989-4E6A-ADC6-5028C00EA28D}" presName="sibTrans" presStyleCnt="0"/>
      <dgm:spPr/>
    </dgm:pt>
    <dgm:pt modelId="{621FBA45-C927-40A9-8191-0D46AAD79B7E}" type="pres">
      <dgm:prSet presAssocID="{26FA0A11-7EB3-40C6-9BBC-4F8619A7408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592701CE-2C5C-43CB-AF4B-0823DE7F40A5}" type="pres">
      <dgm:prSet presAssocID="{E7071586-C539-4C80-9CBB-92FEB839AB34}" presName="sibTrans" presStyleCnt="0"/>
      <dgm:spPr/>
    </dgm:pt>
    <dgm:pt modelId="{0EEEEE1D-E23B-4E82-9055-712582A763E2}" type="pres">
      <dgm:prSet presAssocID="{E309782E-385D-4746-B699-F7989CFB9B7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48075118-EDBE-4DAD-B852-EEA9404DAFCF}" type="presOf" srcId="{E309782E-385D-4746-B699-F7989CFB9B79}" destId="{0EEEEE1D-E23B-4E82-9055-712582A763E2}" srcOrd="0" destOrd="0" presId="urn:microsoft.com/office/officeart/2005/8/layout/hList6"/>
    <dgm:cxn modelId="{84397C5D-E441-47D5-94F0-6BFBB20CFB6D}" type="presOf" srcId="{4480B86D-EAED-4DAA-ACC9-6E95DFA55BE0}" destId="{FDDFA3C4-64E2-45AF-9DC9-CF5262BD40D4}" srcOrd="0" destOrd="0" presId="urn:microsoft.com/office/officeart/2005/8/layout/hList6"/>
    <dgm:cxn modelId="{65C57885-E6E9-4862-AEDC-D0C9A8114C2E}" srcId="{41B24104-A0CA-4364-B31D-4D6642282CB2}" destId="{E309782E-385D-4746-B699-F7989CFB9B79}" srcOrd="2" destOrd="0" parTransId="{B77A471B-6CCB-4214-B6D2-67B56C392513}" sibTransId="{C3A0B905-1C19-479B-96F0-1A195BDD1B98}"/>
    <dgm:cxn modelId="{F63EEAAE-67D6-4121-AAF3-1E55813F8DAE}" type="presOf" srcId="{26FA0A11-7EB3-40C6-9BBC-4F8619A7408A}" destId="{621FBA45-C927-40A9-8191-0D46AAD79B7E}" srcOrd="0" destOrd="0" presId="urn:microsoft.com/office/officeart/2005/8/layout/hList6"/>
    <dgm:cxn modelId="{915C8C3C-689E-49E6-B8E4-1B0FE18B9A60}" srcId="{41B24104-A0CA-4364-B31D-4D6642282CB2}" destId="{4480B86D-EAED-4DAA-ACC9-6E95DFA55BE0}" srcOrd="0" destOrd="0" parTransId="{33401C34-5725-46F8-92FD-1F257483717F}" sibTransId="{589B98ED-D989-4E6A-ADC6-5028C00EA28D}"/>
    <dgm:cxn modelId="{A820BF1F-DDAA-4DF8-87E9-7E2F6E610A9C}" type="presOf" srcId="{41B24104-A0CA-4364-B31D-4D6642282CB2}" destId="{69D36696-7CC3-4FB4-A297-E08F754281D0}" srcOrd="0" destOrd="0" presId="urn:microsoft.com/office/officeart/2005/8/layout/hList6"/>
    <dgm:cxn modelId="{7D9355F0-AF1A-4996-9217-2686ED2757D6}" srcId="{41B24104-A0CA-4364-B31D-4D6642282CB2}" destId="{26FA0A11-7EB3-40C6-9BBC-4F8619A7408A}" srcOrd="1" destOrd="0" parTransId="{A3BF89EA-2C30-423A-A948-4B28AA2CBF81}" sibTransId="{E7071586-C539-4C80-9CBB-92FEB839AB34}"/>
    <dgm:cxn modelId="{27CF0B0D-E1AB-42DE-93AD-B66AFF502475}" type="presParOf" srcId="{69D36696-7CC3-4FB4-A297-E08F754281D0}" destId="{FDDFA3C4-64E2-45AF-9DC9-CF5262BD40D4}" srcOrd="0" destOrd="0" presId="urn:microsoft.com/office/officeart/2005/8/layout/hList6"/>
    <dgm:cxn modelId="{EC4F6E15-3B31-4762-83BD-E847532E386D}" type="presParOf" srcId="{69D36696-7CC3-4FB4-A297-E08F754281D0}" destId="{334DF90B-2BBC-48A4-B1D4-8CDD4AE7D58D}" srcOrd="1" destOrd="0" presId="urn:microsoft.com/office/officeart/2005/8/layout/hList6"/>
    <dgm:cxn modelId="{D3593979-D217-40A7-92BD-82F119940B42}" type="presParOf" srcId="{69D36696-7CC3-4FB4-A297-E08F754281D0}" destId="{621FBA45-C927-40A9-8191-0D46AAD79B7E}" srcOrd="2" destOrd="0" presId="urn:microsoft.com/office/officeart/2005/8/layout/hList6"/>
    <dgm:cxn modelId="{CFDCB6D0-2FDD-467C-9B90-EAB529074AC9}" type="presParOf" srcId="{69D36696-7CC3-4FB4-A297-E08F754281D0}" destId="{592701CE-2C5C-43CB-AF4B-0823DE7F40A5}" srcOrd="3" destOrd="0" presId="urn:microsoft.com/office/officeart/2005/8/layout/hList6"/>
    <dgm:cxn modelId="{E8BA2DC8-3221-41CF-865E-C67AD29DCAC4}" type="presParOf" srcId="{69D36696-7CC3-4FB4-A297-E08F754281D0}" destId="{0EEEEE1D-E23B-4E82-9055-712582A763E2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E80A8BB-4523-43F5-8B76-DFE008ABF414}" type="doc">
      <dgm:prSet loTypeId="urn:microsoft.com/office/officeart/2005/8/layout/vList5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/>
        </a:p>
      </dgm:t>
    </dgm:pt>
    <dgm:pt modelId="{7731448B-CFF9-4943-B7CB-426EFE3A1B71}">
      <dgm:prSet custT="1"/>
      <dgm:spPr>
        <a:solidFill>
          <a:srgbClr val="002060"/>
        </a:solidFill>
      </dgm:spPr>
      <dgm:t>
        <a:bodyPr/>
        <a:lstStyle/>
        <a:p>
          <a:pPr rtl="0">
            <a:defRPr sz="18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t>L’EACEA prend une décision d’octroi de subvention sur la base:</a:t>
          </a:r>
          <a:endParaRPr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461526-D3C9-46E9-A4CA-C5B8EE69E4E9}" type="parTrans" cxnId="{B9901DB6-A5D9-401F-ACA4-407E785B9CAD}">
      <dgm:prSet/>
      <dgm:spPr/>
      <dgm:t>
        <a:bodyPr/>
        <a:lstStyle/>
        <a:p>
          <a:endParaRPr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1B3619-ED15-47F0-99DC-66DDF206519B}" type="sibTrans" cxnId="{B9901DB6-A5D9-401F-ACA4-407E785B9CAD}">
      <dgm:prSet/>
      <dgm:spPr/>
      <dgm:t>
        <a:bodyPr/>
        <a:lstStyle/>
        <a:p>
          <a:endParaRPr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1C7830-FA9F-418D-9EC8-C673DC752979}">
      <dgm:prSet custT="1"/>
      <dgm:spPr/>
      <dgm:t>
        <a:bodyPr/>
        <a:lstStyle/>
        <a:p>
          <a:pPr>
            <a:defRPr sz="180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b="1"/>
            <a:t>Recommandation du comité d’</a:t>
          </a:r>
          <a:r>
            <a:t> évaluation, en tenant compte:</a:t>
          </a:r>
          <a:endParaRPr sz="1800">
            <a:solidFill>
              <a:srgbClr val="333399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01D0D8-1785-40BB-B482-055612210128}" type="parTrans" cxnId="{250259C2-6829-4A9F-99C5-D6FA6E3AAD2D}">
      <dgm:prSet/>
      <dgm:spPr/>
      <dgm:t>
        <a:bodyPr/>
        <a:lstStyle/>
        <a:p>
          <a:endParaRPr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0D5A30-40D1-4F65-8F0B-40A3C5512BE9}" type="sibTrans" cxnId="{250259C2-6829-4A9F-99C5-D6FA6E3AAD2D}">
      <dgm:prSet/>
      <dgm:spPr/>
      <dgm:t>
        <a:bodyPr/>
        <a:lstStyle/>
        <a:p>
          <a:endParaRPr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39C834-4FBD-4240-842D-A70C48153A4B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pPr marL="174625" indent="-174625" algn="l">
            <a:defRPr sz="1800" b="1" i="1">
              <a:latin typeface="Arial" panose="020B0604020202020204" pitchFamily="34" charset="0"/>
              <a:cs typeface="Arial" panose="020B0604020202020204" pitchFamily="34" charset="0"/>
            </a:defRPr>
          </a:pPr>
          <a:r>
            <a:t>liste de classement en matière de qualité établie par des experts indépendants  </a:t>
          </a:r>
          <a:endParaRPr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5C367B-4B57-4535-8F40-19ACE252A8F5}" type="parTrans" cxnId="{8C3710BD-700A-46D4-9DCB-CF98BCB49D55}">
      <dgm:prSet/>
      <dgm:spPr/>
      <dgm:t>
        <a:bodyPr/>
        <a:lstStyle/>
        <a:p>
          <a:endParaRPr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97D9EB-94F7-4B4B-B186-0B5574E4AC9F}" type="sibTrans" cxnId="{8C3710BD-700A-46D4-9DCB-CF98BCB49D55}">
      <dgm:prSet/>
      <dgm:spPr/>
      <dgm:t>
        <a:bodyPr/>
        <a:lstStyle/>
        <a:p>
          <a:endParaRPr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B0DA7E-B48D-4682-A181-A15DFF671B63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l">
            <a:defRPr sz="1800" b="1" i="1">
              <a:latin typeface="Arial" panose="020B0604020202020204" pitchFamily="34" charset="0"/>
              <a:cs typeface="Arial" panose="020B0604020202020204" pitchFamily="34" charset="0"/>
            </a:defRPr>
          </a:pPr>
          <a:r>
            <a:t>processus de consultation avec les délégations de l’UE </a:t>
          </a:r>
          <a:endParaRPr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2316B2-1904-4B9A-AA97-05C681A6B178}" type="parTrans" cxnId="{5E73E715-EBD5-429D-B1DD-316879EB0A2C}">
      <dgm:prSet/>
      <dgm:spPr/>
      <dgm:t>
        <a:bodyPr/>
        <a:lstStyle/>
        <a:p>
          <a:endParaRPr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0FBF31-7655-4FD5-A007-21D2F93DA6FE}" type="sibTrans" cxnId="{5E73E715-EBD5-429D-B1DD-316879EB0A2C}">
      <dgm:prSet/>
      <dgm:spPr/>
      <dgm:t>
        <a:bodyPr/>
        <a:lstStyle/>
        <a:p>
          <a:endParaRPr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7D0F5A-9749-4B85-838C-EF0F9C245513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algn="l">
            <a:defRPr sz="1800" b="1" i="1">
              <a:latin typeface="Arial" panose="020B0604020202020204" pitchFamily="34" charset="0"/>
              <a:cs typeface="Arial" panose="020B0604020202020204" pitchFamily="34" charset="0"/>
            </a:defRPr>
          </a:pPr>
          <a:r>
            <a:t>— le budget disponible pour chaque région et chaque volet</a:t>
          </a:r>
          <a:endParaRPr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D6D987-DA8D-439A-87CD-0D3D0211BF45}" type="parTrans" cxnId="{2130EA0D-4F90-4617-927E-EE4BECC2C939}">
      <dgm:prSet/>
      <dgm:spPr/>
      <dgm:t>
        <a:bodyPr/>
        <a:lstStyle/>
        <a:p>
          <a:endParaRPr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77C81F-BD9B-47C2-B08A-4404FA2C4B8E}" type="sibTrans" cxnId="{2130EA0D-4F90-4617-927E-EE4BECC2C939}">
      <dgm:prSet/>
      <dgm:spPr/>
      <dgm:t>
        <a:bodyPr/>
        <a:lstStyle/>
        <a:p>
          <a:endParaRPr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0D61ED-EA21-4246-A70A-AC254003A3E3}">
      <dgm:prSet custT="1"/>
      <dgm:spPr/>
      <dgm:t>
        <a:bodyPr/>
        <a:lstStyle/>
        <a:p>
          <a:pPr marL="174625" indent="-174625" algn="l">
            <a:defRPr sz="1800" b="1" i="1">
              <a:latin typeface="Arial" panose="020B0604020202020204" pitchFamily="34" charset="0"/>
              <a:cs typeface="Arial" panose="020B0604020202020204" pitchFamily="34" charset="0"/>
            </a:defRPr>
          </a:pPr>
          <a:r>
            <a:t>— la nécessité de parvenir à une représentation géographique suffisante au sein d’une région</a:t>
          </a:r>
          <a:endParaRPr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EA7947-D137-4C22-800A-2C862E6FB8B7}" type="parTrans" cxnId="{A5E8030B-A212-4B24-8088-2051CE60AB67}">
      <dgm:prSet/>
      <dgm:spPr/>
      <dgm:t>
        <a:bodyPr/>
        <a:lstStyle/>
        <a:p>
          <a:endParaRPr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D68E83-9AC7-4375-8EA4-C999BC9868CA}" type="sibTrans" cxnId="{A5E8030B-A212-4B24-8088-2051CE60AB67}">
      <dgm:prSet/>
      <dgm:spPr/>
      <dgm:t>
        <a:bodyPr/>
        <a:lstStyle/>
        <a:p>
          <a:endParaRPr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8A744E-30BC-46C5-806F-B73F77EDC80B}">
      <dgm:prSet custT="1"/>
      <dgm:spPr/>
      <dgm:t>
        <a:bodyPr/>
        <a:lstStyle/>
        <a:p>
          <a:pPr marL="174625" indent="-174625" algn="l">
            <a:defRPr sz="1800" b="1" i="1"/>
          </a:pPr>
          <a:r>
            <a:rPr>
              <a:latin typeface="Arial" panose="020B0604020202020204" pitchFamily="34" charset="0"/>
              <a:cs typeface="Arial" panose="020B0604020202020204" pitchFamily="34" charset="0"/>
            </a:rPr>
            <a:t>respect </a:t>
          </a:r>
          <a:r>
            <a:t>des exigences applicables à des régions spécifiques</a:t>
          </a:r>
          <a:endParaRPr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D957D4-6B56-4C37-B1C2-B7CBB4548BA2}" type="parTrans" cxnId="{65D209B8-BE4B-48B8-AEDE-E6AD2D5599C3}">
      <dgm:prSet/>
      <dgm:spPr/>
      <dgm:t>
        <a:bodyPr/>
        <a:lstStyle/>
        <a:p>
          <a:endParaRPr/>
        </a:p>
      </dgm:t>
    </dgm:pt>
    <dgm:pt modelId="{23801EE2-620E-43DE-8995-6811B618C082}" type="sibTrans" cxnId="{65D209B8-BE4B-48B8-AEDE-E6AD2D5599C3}">
      <dgm:prSet/>
      <dgm:spPr/>
      <dgm:t>
        <a:bodyPr/>
        <a:lstStyle/>
        <a:p>
          <a:endParaRPr/>
        </a:p>
      </dgm:t>
    </dgm:pt>
    <dgm:pt modelId="{56BA026E-1F37-4005-AF5F-5A8BB2B97743}" type="pres">
      <dgm:prSet presAssocID="{0E80A8BB-4523-43F5-8B76-DFE008ABF41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/>
        </a:p>
      </dgm:t>
    </dgm:pt>
    <dgm:pt modelId="{B01AD43A-B132-49F4-8968-DEB5069992F2}" type="pres">
      <dgm:prSet presAssocID="{7731448B-CFF9-4943-B7CB-426EFE3A1B71}" presName="linNode" presStyleCnt="0"/>
      <dgm:spPr/>
      <dgm:t>
        <a:bodyPr/>
        <a:lstStyle/>
        <a:p>
          <a:endParaRPr/>
        </a:p>
      </dgm:t>
    </dgm:pt>
    <dgm:pt modelId="{3A412B32-FE32-4176-B6C2-CBFDEBEB0A38}" type="pres">
      <dgm:prSet presAssocID="{7731448B-CFF9-4943-B7CB-426EFE3A1B71}" presName="parentText" presStyleLbl="node1" presStyleIdx="0" presStyleCnt="7" custScaleX="84933" custScaleY="2000000" custLinFactY="146828" custLinFactNeighborX="-56056" custLinFactNeighborY="200000">
        <dgm:presLayoutVars>
          <dgm:chMax val="1"/>
          <dgm:bulletEnabled val="1"/>
        </dgm:presLayoutVars>
      </dgm:prSet>
      <dgm:spPr/>
      <dgm:t>
        <a:bodyPr/>
        <a:lstStyle/>
        <a:p>
          <a:endParaRPr/>
        </a:p>
      </dgm:t>
    </dgm:pt>
    <dgm:pt modelId="{01345385-99A9-416C-9E8F-A408220A5DAB}" type="pres">
      <dgm:prSet presAssocID="{791B3619-ED15-47F0-99DC-66DDF206519B}" presName="sp" presStyleCnt="0"/>
      <dgm:spPr/>
      <dgm:t>
        <a:bodyPr/>
        <a:lstStyle/>
        <a:p>
          <a:endParaRPr/>
        </a:p>
      </dgm:t>
    </dgm:pt>
    <dgm:pt modelId="{56346078-FE23-4359-833E-ED7CDDA6ACF3}" type="pres">
      <dgm:prSet presAssocID="{A11C7830-FA9F-418D-9EC8-C673DC752979}" presName="linNode" presStyleCnt="0"/>
      <dgm:spPr/>
      <dgm:t>
        <a:bodyPr/>
        <a:lstStyle/>
        <a:p>
          <a:endParaRPr/>
        </a:p>
      </dgm:t>
    </dgm:pt>
    <dgm:pt modelId="{992ACB2F-28DE-4CD3-9D8E-BB89E1930E8B}" type="pres">
      <dgm:prSet presAssocID="{A11C7830-FA9F-418D-9EC8-C673DC752979}" presName="parentText" presStyleLbl="node1" presStyleIdx="1" presStyleCnt="7" custScaleX="85955" custScaleY="2000000" custLinFactY="1278870" custLinFactNeighborX="-55013" custLinFactNeighborY="1300000">
        <dgm:presLayoutVars>
          <dgm:chMax val="1"/>
          <dgm:bulletEnabled val="1"/>
        </dgm:presLayoutVars>
      </dgm:prSet>
      <dgm:spPr/>
      <dgm:t>
        <a:bodyPr/>
        <a:lstStyle/>
        <a:p>
          <a:endParaRPr/>
        </a:p>
      </dgm:t>
    </dgm:pt>
    <dgm:pt modelId="{0F6EF783-C2CF-44BA-8062-57DD5667831C}" type="pres">
      <dgm:prSet presAssocID="{C20D5A30-40D1-4F65-8F0B-40A3C5512BE9}" presName="sp" presStyleCnt="0"/>
      <dgm:spPr/>
      <dgm:t>
        <a:bodyPr/>
        <a:lstStyle/>
        <a:p>
          <a:endParaRPr/>
        </a:p>
      </dgm:t>
    </dgm:pt>
    <dgm:pt modelId="{8D34B985-6246-46DD-8AFE-AF2AAE0AA0B2}" type="pres">
      <dgm:prSet presAssocID="{7B39C834-4FBD-4240-842D-A70C48153A4B}" presName="linNode" presStyleCnt="0"/>
      <dgm:spPr/>
      <dgm:t>
        <a:bodyPr/>
        <a:lstStyle/>
        <a:p>
          <a:endParaRPr/>
        </a:p>
      </dgm:t>
    </dgm:pt>
    <dgm:pt modelId="{F11CFD06-5ABF-4222-98EF-F27741F0ED8A}" type="pres">
      <dgm:prSet presAssocID="{7B39C834-4FBD-4240-842D-A70C48153A4B}" presName="parentText" presStyleLbl="node1" presStyleIdx="2" presStyleCnt="7" custScaleX="167219" custScaleY="963787" custLinFactY="-500000" custLinFactNeighborX="54355" custLinFactNeighborY="-562833">
        <dgm:presLayoutVars>
          <dgm:chMax val="1"/>
          <dgm:bulletEnabled val="1"/>
        </dgm:presLayoutVars>
      </dgm:prSet>
      <dgm:spPr/>
      <dgm:t>
        <a:bodyPr/>
        <a:lstStyle/>
        <a:p>
          <a:endParaRPr/>
        </a:p>
      </dgm:t>
    </dgm:pt>
    <dgm:pt modelId="{A9EAE846-E5AB-4783-AB2A-5420AE26C15F}" type="pres">
      <dgm:prSet presAssocID="{B397D9EB-94F7-4B4B-B186-0B5574E4AC9F}" presName="sp" presStyleCnt="0"/>
      <dgm:spPr/>
      <dgm:t>
        <a:bodyPr/>
        <a:lstStyle/>
        <a:p>
          <a:endParaRPr/>
        </a:p>
      </dgm:t>
    </dgm:pt>
    <dgm:pt modelId="{5FA89E2E-4176-4BA1-A61F-A1BB40902026}" type="pres">
      <dgm:prSet presAssocID="{31B0DA7E-B48D-4682-A181-A15DFF671B63}" presName="linNode" presStyleCnt="0"/>
      <dgm:spPr/>
      <dgm:t>
        <a:bodyPr/>
        <a:lstStyle/>
        <a:p>
          <a:endParaRPr/>
        </a:p>
      </dgm:t>
    </dgm:pt>
    <dgm:pt modelId="{4074A279-1C9A-40E5-8E00-E56EAB0FAF9B}" type="pres">
      <dgm:prSet presAssocID="{31B0DA7E-B48D-4682-A181-A15DFF671B63}" presName="parentText" presStyleLbl="node1" presStyleIdx="3" presStyleCnt="7" custScaleX="166485" custScaleY="852289" custLinFactY="-400000" custLinFactNeighborX="54355" custLinFactNeighborY="-477279">
        <dgm:presLayoutVars>
          <dgm:chMax val="1"/>
          <dgm:bulletEnabled val="1"/>
        </dgm:presLayoutVars>
      </dgm:prSet>
      <dgm:spPr/>
      <dgm:t>
        <a:bodyPr/>
        <a:lstStyle/>
        <a:p>
          <a:endParaRPr/>
        </a:p>
      </dgm:t>
    </dgm:pt>
    <dgm:pt modelId="{DB53EA74-03AF-4FCC-8FA8-3EAA0142AA49}" type="pres">
      <dgm:prSet presAssocID="{360FBF31-7655-4FD5-A007-21D2F93DA6FE}" presName="sp" presStyleCnt="0"/>
      <dgm:spPr/>
      <dgm:t>
        <a:bodyPr/>
        <a:lstStyle/>
        <a:p>
          <a:endParaRPr/>
        </a:p>
      </dgm:t>
    </dgm:pt>
    <dgm:pt modelId="{E63868C6-8B11-4B9D-BA1B-F4962EB93CE7}" type="pres">
      <dgm:prSet presAssocID="{F77D0F5A-9749-4B85-838C-EF0F9C245513}" presName="linNode" presStyleCnt="0"/>
      <dgm:spPr/>
      <dgm:t>
        <a:bodyPr/>
        <a:lstStyle/>
        <a:p>
          <a:endParaRPr/>
        </a:p>
      </dgm:t>
    </dgm:pt>
    <dgm:pt modelId="{65FB2486-2923-4A24-A707-7B91E1596173}" type="pres">
      <dgm:prSet presAssocID="{F77D0F5A-9749-4B85-838C-EF0F9C245513}" presName="parentText" presStyleLbl="node1" presStyleIdx="4" presStyleCnt="7" custScaleX="168189" custScaleY="866358" custLinFactY="-346400" custLinFactNeighborX="54459" custLinFactNeighborY="-400000">
        <dgm:presLayoutVars>
          <dgm:chMax val="1"/>
          <dgm:bulletEnabled val="1"/>
        </dgm:presLayoutVars>
      </dgm:prSet>
      <dgm:spPr/>
      <dgm:t>
        <a:bodyPr/>
        <a:lstStyle/>
        <a:p>
          <a:endParaRPr/>
        </a:p>
      </dgm:t>
    </dgm:pt>
    <dgm:pt modelId="{EB0E1B2B-CDE5-48E1-ADB4-AB1443B9C970}" type="pres">
      <dgm:prSet presAssocID="{D777C81F-BD9B-47C2-B08A-4404FA2C4B8E}" presName="sp" presStyleCnt="0"/>
      <dgm:spPr/>
      <dgm:t>
        <a:bodyPr/>
        <a:lstStyle/>
        <a:p>
          <a:endParaRPr/>
        </a:p>
      </dgm:t>
    </dgm:pt>
    <dgm:pt modelId="{852D9B01-BA8A-4752-8486-90FAAD2B99FB}" type="pres">
      <dgm:prSet presAssocID="{2C0D61ED-EA21-4246-A70A-AC254003A3E3}" presName="linNode" presStyleCnt="0"/>
      <dgm:spPr/>
      <dgm:t>
        <a:bodyPr/>
        <a:lstStyle/>
        <a:p>
          <a:endParaRPr/>
        </a:p>
      </dgm:t>
    </dgm:pt>
    <dgm:pt modelId="{39273C4A-8586-4881-8D9A-AC85C131A36A}" type="pres">
      <dgm:prSet presAssocID="{2C0D61ED-EA21-4246-A70A-AC254003A3E3}" presName="parentText" presStyleLbl="node1" presStyleIdx="5" presStyleCnt="7" custScaleX="167441" custScaleY="908015" custLinFactY="-260174" custLinFactNeighborX="54355" custLinFactNeighborY="-300000">
        <dgm:presLayoutVars>
          <dgm:chMax val="1"/>
          <dgm:bulletEnabled val="1"/>
        </dgm:presLayoutVars>
      </dgm:prSet>
      <dgm:spPr/>
      <dgm:t>
        <a:bodyPr/>
        <a:lstStyle/>
        <a:p>
          <a:endParaRPr/>
        </a:p>
      </dgm:t>
    </dgm:pt>
    <dgm:pt modelId="{D421009C-14DA-4C4C-89FE-838F680E3E5B}" type="pres">
      <dgm:prSet presAssocID="{E4D68E83-9AC7-4375-8EA4-C999BC9868CA}" presName="sp" presStyleCnt="0"/>
      <dgm:spPr/>
      <dgm:t>
        <a:bodyPr/>
        <a:lstStyle/>
        <a:p>
          <a:endParaRPr/>
        </a:p>
      </dgm:t>
    </dgm:pt>
    <dgm:pt modelId="{843D2C1E-D49A-4132-8A9A-6BBFDF7EBA84}" type="pres">
      <dgm:prSet presAssocID="{9C8A744E-30BC-46C5-806F-B73F77EDC80B}" presName="linNode" presStyleCnt="0"/>
      <dgm:spPr/>
      <dgm:t>
        <a:bodyPr/>
        <a:lstStyle/>
        <a:p>
          <a:endParaRPr/>
        </a:p>
      </dgm:t>
    </dgm:pt>
    <dgm:pt modelId="{72914609-6457-4E11-8A06-DB6EDB097DFD}" type="pres">
      <dgm:prSet presAssocID="{9C8A744E-30BC-46C5-806F-B73F77EDC80B}" presName="parentText" presStyleLbl="node1" presStyleIdx="6" presStyleCnt="7" custScaleX="169353" custScaleY="941419" custLinFactY="-170711" custLinFactNeighborX="54080" custLinFactNeighborY="-200000">
        <dgm:presLayoutVars>
          <dgm:chMax val="1"/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D486E71F-8F51-4DAD-8D34-D585828BB21C}" type="presOf" srcId="{7B39C834-4FBD-4240-842D-A70C48153A4B}" destId="{F11CFD06-5ABF-4222-98EF-F27741F0ED8A}" srcOrd="0" destOrd="0" presId="urn:microsoft.com/office/officeart/2005/8/layout/vList5"/>
    <dgm:cxn modelId="{08221564-3F38-40C4-9BB8-5049675A426B}" type="presOf" srcId="{A11C7830-FA9F-418D-9EC8-C673DC752979}" destId="{992ACB2F-28DE-4CD3-9D8E-BB89E1930E8B}" srcOrd="0" destOrd="0" presId="urn:microsoft.com/office/officeart/2005/8/layout/vList5"/>
    <dgm:cxn modelId="{8C3710BD-700A-46D4-9DCB-CF98BCB49D55}" srcId="{0E80A8BB-4523-43F5-8B76-DFE008ABF414}" destId="{7B39C834-4FBD-4240-842D-A70C48153A4B}" srcOrd="2" destOrd="0" parTransId="{EF5C367B-4B57-4535-8F40-19ACE252A8F5}" sibTransId="{B397D9EB-94F7-4B4B-B186-0B5574E4AC9F}"/>
    <dgm:cxn modelId="{B8C2AF48-AA14-41EB-8118-D7A5B2205A68}" type="presOf" srcId="{31B0DA7E-B48D-4682-A181-A15DFF671B63}" destId="{4074A279-1C9A-40E5-8E00-E56EAB0FAF9B}" srcOrd="0" destOrd="0" presId="urn:microsoft.com/office/officeart/2005/8/layout/vList5"/>
    <dgm:cxn modelId="{AF7B7228-A8BD-4C03-ADB6-8442E772FF45}" type="presOf" srcId="{2C0D61ED-EA21-4246-A70A-AC254003A3E3}" destId="{39273C4A-8586-4881-8D9A-AC85C131A36A}" srcOrd="0" destOrd="0" presId="urn:microsoft.com/office/officeart/2005/8/layout/vList5"/>
    <dgm:cxn modelId="{96CEC5EC-8F54-43EE-B3F0-AB6CA7F85F3F}" type="presOf" srcId="{F77D0F5A-9749-4B85-838C-EF0F9C245513}" destId="{65FB2486-2923-4A24-A707-7B91E1596173}" srcOrd="0" destOrd="0" presId="urn:microsoft.com/office/officeart/2005/8/layout/vList5"/>
    <dgm:cxn modelId="{65D209B8-BE4B-48B8-AEDE-E6AD2D5599C3}" srcId="{0E80A8BB-4523-43F5-8B76-DFE008ABF414}" destId="{9C8A744E-30BC-46C5-806F-B73F77EDC80B}" srcOrd="6" destOrd="0" parTransId="{A6D957D4-6B56-4C37-B1C2-B7CBB4548BA2}" sibTransId="{23801EE2-620E-43DE-8995-6811B618C082}"/>
    <dgm:cxn modelId="{250259C2-6829-4A9F-99C5-D6FA6E3AAD2D}" srcId="{0E80A8BB-4523-43F5-8B76-DFE008ABF414}" destId="{A11C7830-FA9F-418D-9EC8-C673DC752979}" srcOrd="1" destOrd="0" parTransId="{0301D0D8-1785-40BB-B482-055612210128}" sibTransId="{C20D5A30-40D1-4F65-8F0B-40A3C5512BE9}"/>
    <dgm:cxn modelId="{E0B44DFB-A88E-4E00-B86D-8DD555E2D856}" type="presOf" srcId="{0E80A8BB-4523-43F5-8B76-DFE008ABF414}" destId="{56BA026E-1F37-4005-AF5F-5A8BB2B97743}" srcOrd="0" destOrd="0" presId="urn:microsoft.com/office/officeart/2005/8/layout/vList5"/>
    <dgm:cxn modelId="{4844229B-165E-4184-A3A2-6290EE42E0FE}" type="presOf" srcId="{9C8A744E-30BC-46C5-806F-B73F77EDC80B}" destId="{72914609-6457-4E11-8A06-DB6EDB097DFD}" srcOrd="0" destOrd="0" presId="urn:microsoft.com/office/officeart/2005/8/layout/vList5"/>
    <dgm:cxn modelId="{A5E8030B-A212-4B24-8088-2051CE60AB67}" srcId="{0E80A8BB-4523-43F5-8B76-DFE008ABF414}" destId="{2C0D61ED-EA21-4246-A70A-AC254003A3E3}" srcOrd="5" destOrd="0" parTransId="{DBEA7947-D137-4C22-800A-2C862E6FB8B7}" sibTransId="{E4D68E83-9AC7-4375-8EA4-C999BC9868CA}"/>
    <dgm:cxn modelId="{2A51CCE7-92C7-4B23-91E1-21C46B403076}" type="presOf" srcId="{7731448B-CFF9-4943-B7CB-426EFE3A1B71}" destId="{3A412B32-FE32-4176-B6C2-CBFDEBEB0A38}" srcOrd="0" destOrd="0" presId="urn:microsoft.com/office/officeart/2005/8/layout/vList5"/>
    <dgm:cxn modelId="{B9901DB6-A5D9-401F-ACA4-407E785B9CAD}" srcId="{0E80A8BB-4523-43F5-8B76-DFE008ABF414}" destId="{7731448B-CFF9-4943-B7CB-426EFE3A1B71}" srcOrd="0" destOrd="0" parTransId="{CB461526-D3C9-46E9-A4CA-C5B8EE69E4E9}" sibTransId="{791B3619-ED15-47F0-99DC-66DDF206519B}"/>
    <dgm:cxn modelId="{2130EA0D-4F90-4617-927E-EE4BECC2C939}" srcId="{0E80A8BB-4523-43F5-8B76-DFE008ABF414}" destId="{F77D0F5A-9749-4B85-838C-EF0F9C245513}" srcOrd="4" destOrd="0" parTransId="{C7D6D987-DA8D-439A-87CD-0D3D0211BF45}" sibTransId="{D777C81F-BD9B-47C2-B08A-4404FA2C4B8E}"/>
    <dgm:cxn modelId="{5E73E715-EBD5-429D-B1DD-316879EB0A2C}" srcId="{0E80A8BB-4523-43F5-8B76-DFE008ABF414}" destId="{31B0DA7E-B48D-4682-A181-A15DFF671B63}" srcOrd="3" destOrd="0" parTransId="{AA2316B2-1904-4B9A-AA97-05C681A6B178}" sibTransId="{360FBF31-7655-4FD5-A007-21D2F93DA6FE}"/>
    <dgm:cxn modelId="{00A7DC65-6369-43B6-90B5-BE02971A1590}" type="presParOf" srcId="{56BA026E-1F37-4005-AF5F-5A8BB2B97743}" destId="{B01AD43A-B132-49F4-8968-DEB5069992F2}" srcOrd="0" destOrd="0" presId="urn:microsoft.com/office/officeart/2005/8/layout/vList5"/>
    <dgm:cxn modelId="{60972F6F-72F2-4147-812E-937C285371AB}" type="presParOf" srcId="{B01AD43A-B132-49F4-8968-DEB5069992F2}" destId="{3A412B32-FE32-4176-B6C2-CBFDEBEB0A38}" srcOrd="0" destOrd="0" presId="urn:microsoft.com/office/officeart/2005/8/layout/vList5"/>
    <dgm:cxn modelId="{8AE66275-ED66-48CB-9B09-C0299AF98466}" type="presParOf" srcId="{56BA026E-1F37-4005-AF5F-5A8BB2B97743}" destId="{01345385-99A9-416C-9E8F-A408220A5DAB}" srcOrd="1" destOrd="0" presId="urn:microsoft.com/office/officeart/2005/8/layout/vList5"/>
    <dgm:cxn modelId="{F9FB2F90-9552-46C0-9355-DA419706FCB6}" type="presParOf" srcId="{56BA026E-1F37-4005-AF5F-5A8BB2B97743}" destId="{56346078-FE23-4359-833E-ED7CDDA6ACF3}" srcOrd="2" destOrd="0" presId="urn:microsoft.com/office/officeart/2005/8/layout/vList5"/>
    <dgm:cxn modelId="{9CB794E2-842A-4D6B-8A8B-64C5EDDF4DF9}" type="presParOf" srcId="{56346078-FE23-4359-833E-ED7CDDA6ACF3}" destId="{992ACB2F-28DE-4CD3-9D8E-BB89E1930E8B}" srcOrd="0" destOrd="0" presId="urn:microsoft.com/office/officeart/2005/8/layout/vList5"/>
    <dgm:cxn modelId="{75BA1993-A317-43C3-AD3F-8F360909A203}" type="presParOf" srcId="{56BA026E-1F37-4005-AF5F-5A8BB2B97743}" destId="{0F6EF783-C2CF-44BA-8062-57DD5667831C}" srcOrd="3" destOrd="0" presId="urn:microsoft.com/office/officeart/2005/8/layout/vList5"/>
    <dgm:cxn modelId="{C34C3A2C-A66E-4CD7-985E-B8A35102C647}" type="presParOf" srcId="{56BA026E-1F37-4005-AF5F-5A8BB2B97743}" destId="{8D34B985-6246-46DD-8AFE-AF2AAE0AA0B2}" srcOrd="4" destOrd="0" presId="urn:microsoft.com/office/officeart/2005/8/layout/vList5"/>
    <dgm:cxn modelId="{166140C6-8D26-4767-A90B-704EE5258B00}" type="presParOf" srcId="{8D34B985-6246-46DD-8AFE-AF2AAE0AA0B2}" destId="{F11CFD06-5ABF-4222-98EF-F27741F0ED8A}" srcOrd="0" destOrd="0" presId="urn:microsoft.com/office/officeart/2005/8/layout/vList5"/>
    <dgm:cxn modelId="{442F2373-2CD7-4B3A-B3EF-22A54086C4D9}" type="presParOf" srcId="{56BA026E-1F37-4005-AF5F-5A8BB2B97743}" destId="{A9EAE846-E5AB-4783-AB2A-5420AE26C15F}" srcOrd="5" destOrd="0" presId="urn:microsoft.com/office/officeart/2005/8/layout/vList5"/>
    <dgm:cxn modelId="{21987473-A9B8-48DA-B002-07DAED7AC7D8}" type="presParOf" srcId="{56BA026E-1F37-4005-AF5F-5A8BB2B97743}" destId="{5FA89E2E-4176-4BA1-A61F-A1BB40902026}" srcOrd="6" destOrd="0" presId="urn:microsoft.com/office/officeart/2005/8/layout/vList5"/>
    <dgm:cxn modelId="{BC7428E7-5C17-4004-B1F2-395560F6683B}" type="presParOf" srcId="{5FA89E2E-4176-4BA1-A61F-A1BB40902026}" destId="{4074A279-1C9A-40E5-8E00-E56EAB0FAF9B}" srcOrd="0" destOrd="0" presId="urn:microsoft.com/office/officeart/2005/8/layout/vList5"/>
    <dgm:cxn modelId="{7C659728-9C24-48B9-B4BF-96404817055F}" type="presParOf" srcId="{56BA026E-1F37-4005-AF5F-5A8BB2B97743}" destId="{DB53EA74-03AF-4FCC-8FA8-3EAA0142AA49}" srcOrd="7" destOrd="0" presId="urn:microsoft.com/office/officeart/2005/8/layout/vList5"/>
    <dgm:cxn modelId="{ADDC1E2D-FA59-4762-9101-7E936B10560C}" type="presParOf" srcId="{56BA026E-1F37-4005-AF5F-5A8BB2B97743}" destId="{E63868C6-8B11-4B9D-BA1B-F4962EB93CE7}" srcOrd="8" destOrd="0" presId="urn:microsoft.com/office/officeart/2005/8/layout/vList5"/>
    <dgm:cxn modelId="{83222452-5BF1-42D9-ADFE-EADB78771BD5}" type="presParOf" srcId="{E63868C6-8B11-4B9D-BA1B-F4962EB93CE7}" destId="{65FB2486-2923-4A24-A707-7B91E1596173}" srcOrd="0" destOrd="0" presId="urn:microsoft.com/office/officeart/2005/8/layout/vList5"/>
    <dgm:cxn modelId="{D7B76846-BD90-4237-AA48-5D2C0ED76468}" type="presParOf" srcId="{56BA026E-1F37-4005-AF5F-5A8BB2B97743}" destId="{EB0E1B2B-CDE5-48E1-ADB4-AB1443B9C970}" srcOrd="9" destOrd="0" presId="urn:microsoft.com/office/officeart/2005/8/layout/vList5"/>
    <dgm:cxn modelId="{72C0B42D-3206-4188-97F6-8D91D08F7C5E}" type="presParOf" srcId="{56BA026E-1F37-4005-AF5F-5A8BB2B97743}" destId="{852D9B01-BA8A-4752-8486-90FAAD2B99FB}" srcOrd="10" destOrd="0" presId="urn:microsoft.com/office/officeart/2005/8/layout/vList5"/>
    <dgm:cxn modelId="{73C48B5D-D332-40F3-B9FF-41C20352D9F9}" type="presParOf" srcId="{852D9B01-BA8A-4752-8486-90FAAD2B99FB}" destId="{39273C4A-8586-4881-8D9A-AC85C131A36A}" srcOrd="0" destOrd="0" presId="urn:microsoft.com/office/officeart/2005/8/layout/vList5"/>
    <dgm:cxn modelId="{715F6B7B-4A37-4F15-B3DF-A0A709784B2F}" type="presParOf" srcId="{56BA026E-1F37-4005-AF5F-5A8BB2B97743}" destId="{D421009C-14DA-4C4C-89FE-838F680E3E5B}" srcOrd="11" destOrd="0" presId="urn:microsoft.com/office/officeart/2005/8/layout/vList5"/>
    <dgm:cxn modelId="{FFF37C94-7CF3-4238-92A2-F8AC04BA35CA}" type="presParOf" srcId="{56BA026E-1F37-4005-AF5F-5A8BB2B97743}" destId="{843D2C1E-D49A-4132-8A9A-6BBFDF7EBA84}" srcOrd="12" destOrd="0" presId="urn:microsoft.com/office/officeart/2005/8/layout/vList5"/>
    <dgm:cxn modelId="{CF4A9E8C-F4F9-44F1-9713-EBC83006962B}" type="presParOf" srcId="{843D2C1E-D49A-4132-8A9A-6BBFDF7EBA84}" destId="{72914609-6457-4E11-8A06-DB6EDB097DF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F6F8B7A-6658-4C78-9B31-5BB1BC1ED65F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5D34139A-349E-4AB6-9108-EE1F483BAA63}">
      <dgm:prSet phldrT="[Text]" custT="1"/>
      <dgm:spPr/>
      <dgm:t>
        <a:bodyPr anchor="t"/>
        <a:lstStyle/>
        <a:p>
          <a:pPr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/>
            <a:t>Publication: </a:t>
          </a:r>
        </a:p>
        <a:p>
          <a:pPr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/>
            <a:t>Le 24 novembre 2021</a:t>
          </a:r>
          <a:endParaRPr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719776-30BC-4587-BA8D-C704FD5CB63F}" type="parTrans" cxnId="{E9105223-3DC1-48BC-8B49-14092187BEE5}">
      <dgm:prSet/>
      <dgm:spPr/>
      <dgm:t>
        <a:bodyPr/>
        <a:lstStyle/>
        <a:p>
          <a:endParaRPr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AB2378-27A0-4ED5-9AF0-19A99B3E0BBE}" type="sibTrans" cxnId="{E9105223-3DC1-48BC-8B49-14092187BEE5}">
      <dgm:prSet/>
      <dgm:spPr/>
      <dgm:t>
        <a:bodyPr/>
        <a:lstStyle/>
        <a:p>
          <a:endParaRPr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99E627-DFC4-45FE-B011-D371EB08F5CC}">
      <dgm:prSet custT="1"/>
      <dgm:spPr/>
      <dgm:t>
        <a:bodyPr anchor="t"/>
        <a:lstStyle/>
        <a:p>
          <a:pPr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 dirty="0" err="1"/>
            <a:t>Délai</a:t>
          </a:r>
          <a:r>
            <a:rPr sz="2000" dirty="0"/>
            <a:t>:</a:t>
          </a:r>
        </a:p>
        <a:p>
          <a:pPr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 dirty="0"/>
            <a:t>Le 17 </a:t>
          </a:r>
          <a:r>
            <a:rPr sz="2000" dirty="0" err="1"/>
            <a:t>février</a:t>
          </a:r>
          <a:r>
            <a:rPr sz="2000" dirty="0"/>
            <a:t> 2022</a:t>
          </a:r>
        </a:p>
      </dgm:t>
    </dgm:pt>
    <dgm:pt modelId="{4E6DCD4F-88EA-4CA0-9260-363FB03DA480}" type="parTrans" cxnId="{2518BDBC-6C6A-4A74-87CF-78E758F019D7}">
      <dgm:prSet/>
      <dgm:spPr/>
      <dgm:t>
        <a:bodyPr/>
        <a:lstStyle/>
        <a:p>
          <a:endParaRPr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D650DB-D15A-4EED-89B9-EBC729C875D4}" type="sibTrans" cxnId="{2518BDBC-6C6A-4A74-87CF-78E758F019D7}">
      <dgm:prSet/>
      <dgm:spPr/>
      <dgm:t>
        <a:bodyPr/>
        <a:lstStyle/>
        <a:p>
          <a:endParaRPr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FAB227-C28D-41E9-AB0E-27BA140F3F6B}">
      <dgm:prSet custT="1"/>
      <dgm:spPr/>
      <dgm:t>
        <a:bodyPr anchor="t"/>
        <a:lstStyle/>
        <a:p>
          <a:pPr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 dirty="0" err="1"/>
            <a:t>Processus</a:t>
          </a:r>
          <a:r>
            <a:rPr sz="2000" dirty="0"/>
            <a:t> </a:t>
          </a:r>
          <a:r>
            <a:rPr sz="2000" dirty="0" err="1"/>
            <a:t>d’évaluation</a:t>
          </a:r>
          <a:r>
            <a:rPr sz="2000" dirty="0"/>
            <a:t>:</a:t>
          </a:r>
        </a:p>
        <a:p>
          <a:pPr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 dirty="0"/>
            <a:t>Mars — </a:t>
          </a:r>
          <a:r>
            <a:rPr sz="2000" dirty="0" err="1"/>
            <a:t>juillet</a:t>
          </a:r>
          <a:r>
            <a:rPr sz="2000" dirty="0"/>
            <a:t> 2022</a:t>
          </a:r>
        </a:p>
      </dgm:t>
    </dgm:pt>
    <dgm:pt modelId="{25C6C2DE-9E56-463B-A822-F24307068783}" type="parTrans" cxnId="{8A45AF88-FE14-432E-AE29-7339295C7894}">
      <dgm:prSet/>
      <dgm:spPr/>
      <dgm:t>
        <a:bodyPr/>
        <a:lstStyle/>
        <a:p>
          <a:endParaRPr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6A2B52-53F1-435C-84CB-FF38C0597043}" type="sibTrans" cxnId="{8A45AF88-FE14-432E-AE29-7339295C7894}">
      <dgm:prSet/>
      <dgm:spPr/>
      <dgm:t>
        <a:bodyPr/>
        <a:lstStyle/>
        <a:p>
          <a:endParaRPr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D46AE1-D7FC-4500-8832-8C775F38CCDB}">
      <dgm:prSet custT="1"/>
      <dgm:spPr/>
      <dgm:t>
        <a:bodyPr anchor="t"/>
        <a:lstStyle/>
        <a:p>
          <a:pPr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/>
            <a:t>Informations aux demandeurs:</a:t>
          </a:r>
        </a:p>
        <a:p>
          <a:pPr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 b="1"/>
            <a:t>Août</a:t>
          </a:r>
          <a:r>
            <a:rPr sz="2000"/>
            <a:t> </a:t>
          </a:r>
          <a:r>
            <a:rPr sz="2000" b="1"/>
            <a:t>2022</a:t>
          </a:r>
          <a:endParaRPr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A115C1-066A-4156-85CA-678A2B46DA4A}" type="parTrans" cxnId="{00818333-31B9-4756-87D2-0DEBAA632668}">
      <dgm:prSet/>
      <dgm:spPr/>
      <dgm:t>
        <a:bodyPr/>
        <a:lstStyle/>
        <a:p>
          <a:endParaRPr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29A9CE-7025-4AB1-91C2-95A160E5A036}" type="sibTrans" cxnId="{00818333-31B9-4756-87D2-0DEBAA632668}">
      <dgm:prSet/>
      <dgm:spPr/>
      <dgm:t>
        <a:bodyPr/>
        <a:lstStyle/>
        <a:p>
          <a:endParaRPr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3FE376-1024-45CA-A2C4-CA12D750240C}">
      <dgm:prSet custT="1"/>
      <dgm:spPr/>
      <dgm:t>
        <a:bodyPr anchor="t"/>
        <a:lstStyle/>
        <a:p>
          <a:pPr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/>
            <a:t>Début des projets:</a:t>
          </a:r>
        </a:p>
        <a:p>
          <a:pPr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/>
            <a:t>fin 2022</a:t>
          </a:r>
          <a:endParaRPr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CEDBED-0BCB-4646-A3FC-FF4E29928DA0}" type="parTrans" cxnId="{2A56B9D1-130B-4869-BA8B-D9E2F5AD96AE}">
      <dgm:prSet/>
      <dgm:spPr/>
      <dgm:t>
        <a:bodyPr/>
        <a:lstStyle/>
        <a:p>
          <a:endParaRPr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44CB59-BC7E-4E71-9666-102C084506B7}" type="sibTrans" cxnId="{2A56B9D1-130B-4869-BA8B-D9E2F5AD96AE}">
      <dgm:prSet/>
      <dgm:spPr/>
      <dgm:t>
        <a:bodyPr/>
        <a:lstStyle/>
        <a:p>
          <a:endParaRPr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BD89E0-53C5-4616-8C66-389791FB8EA4}" type="pres">
      <dgm:prSet presAssocID="{7F6F8B7A-6658-4C78-9B31-5BB1BC1ED65F}" presName="CompostProcess" presStyleCnt="0">
        <dgm:presLayoutVars>
          <dgm:dir/>
          <dgm:resizeHandles val="exact"/>
        </dgm:presLayoutVars>
      </dgm:prSet>
      <dgm:spPr/>
    </dgm:pt>
    <dgm:pt modelId="{F6F16C20-8B54-444A-ABDC-E16CD3C74E70}" type="pres">
      <dgm:prSet presAssocID="{7F6F8B7A-6658-4C78-9B31-5BB1BC1ED65F}" presName="arrow" presStyleLbl="bgShp" presStyleIdx="0" presStyleCnt="1"/>
      <dgm:spPr>
        <a:solidFill>
          <a:schemeClr val="accent5">
            <a:lumMod val="20000"/>
            <a:lumOff val="80000"/>
          </a:schemeClr>
        </a:solidFill>
      </dgm:spPr>
    </dgm:pt>
    <dgm:pt modelId="{D6CC35A9-EA8E-47CC-9310-40D20717BFEA}" type="pres">
      <dgm:prSet presAssocID="{7F6F8B7A-6658-4C78-9B31-5BB1BC1ED65F}" presName="linearProcess" presStyleCnt="0"/>
      <dgm:spPr/>
    </dgm:pt>
    <dgm:pt modelId="{7B1BD28A-F3CD-46EB-AF2C-8D17B41BA3E9}" type="pres">
      <dgm:prSet presAssocID="{5D34139A-349E-4AB6-9108-EE1F483BAA63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EB4F05D9-574A-4E61-965C-2EB09EEBD8A4}" type="pres">
      <dgm:prSet presAssocID="{DFAB2378-27A0-4ED5-9AF0-19A99B3E0BBE}" presName="sibTrans" presStyleCnt="0"/>
      <dgm:spPr/>
    </dgm:pt>
    <dgm:pt modelId="{85A5F3F8-563D-4E35-9E02-AC8F89E86400}" type="pres">
      <dgm:prSet presAssocID="{AD99E627-DFC4-45FE-B011-D371EB08F5CC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766AF0A5-8D74-4378-9497-3BB7F138F2B0}" type="pres">
      <dgm:prSet presAssocID="{5FD650DB-D15A-4EED-89B9-EBC729C875D4}" presName="sibTrans" presStyleCnt="0"/>
      <dgm:spPr/>
    </dgm:pt>
    <dgm:pt modelId="{F4A6CEBA-9AF0-492A-ACCE-00B8A98A7294}" type="pres">
      <dgm:prSet presAssocID="{0AFAB227-C28D-41E9-AB0E-27BA140F3F6B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9915B325-386E-44F9-907B-B98052AAFE12}" type="pres">
      <dgm:prSet presAssocID="{BD6A2B52-53F1-435C-84CB-FF38C0597043}" presName="sibTrans" presStyleCnt="0"/>
      <dgm:spPr/>
    </dgm:pt>
    <dgm:pt modelId="{A959927D-2D45-4C8C-93C6-8A068FA57B87}" type="pres">
      <dgm:prSet presAssocID="{ABD46AE1-D7FC-4500-8832-8C775F38CCDB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736AC4CD-F80E-4825-81E9-575D29025259}" type="pres">
      <dgm:prSet presAssocID="{9029A9CE-7025-4AB1-91C2-95A160E5A036}" presName="sibTrans" presStyleCnt="0"/>
      <dgm:spPr/>
    </dgm:pt>
    <dgm:pt modelId="{F3173D8B-5B37-4952-BAC7-B7E0AD7A736A}" type="pres">
      <dgm:prSet presAssocID="{F13FE376-1024-45CA-A2C4-CA12D750240C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C73CB6D4-CE4F-4C05-94A6-CFAD0EA9E8FA}" type="presOf" srcId="{7F6F8B7A-6658-4C78-9B31-5BB1BC1ED65F}" destId="{A7BD89E0-53C5-4616-8C66-389791FB8EA4}" srcOrd="0" destOrd="0" presId="urn:microsoft.com/office/officeart/2005/8/layout/hProcess9"/>
    <dgm:cxn modelId="{00818333-31B9-4756-87D2-0DEBAA632668}" srcId="{7F6F8B7A-6658-4C78-9B31-5BB1BC1ED65F}" destId="{ABD46AE1-D7FC-4500-8832-8C775F38CCDB}" srcOrd="3" destOrd="0" parTransId="{8DA115C1-066A-4156-85CA-678A2B46DA4A}" sibTransId="{9029A9CE-7025-4AB1-91C2-95A160E5A036}"/>
    <dgm:cxn modelId="{B6430E3C-7D7F-4742-97AA-019695286520}" type="presOf" srcId="{5D34139A-349E-4AB6-9108-EE1F483BAA63}" destId="{7B1BD28A-F3CD-46EB-AF2C-8D17B41BA3E9}" srcOrd="0" destOrd="0" presId="urn:microsoft.com/office/officeart/2005/8/layout/hProcess9"/>
    <dgm:cxn modelId="{E9105223-3DC1-48BC-8B49-14092187BEE5}" srcId="{7F6F8B7A-6658-4C78-9B31-5BB1BC1ED65F}" destId="{5D34139A-349E-4AB6-9108-EE1F483BAA63}" srcOrd="0" destOrd="0" parTransId="{30719776-30BC-4587-BA8D-C704FD5CB63F}" sibTransId="{DFAB2378-27A0-4ED5-9AF0-19A99B3E0BBE}"/>
    <dgm:cxn modelId="{03A6675A-9A4B-4AE3-A2F5-114ED95022A8}" type="presOf" srcId="{F13FE376-1024-45CA-A2C4-CA12D750240C}" destId="{F3173D8B-5B37-4952-BAC7-B7E0AD7A736A}" srcOrd="0" destOrd="0" presId="urn:microsoft.com/office/officeart/2005/8/layout/hProcess9"/>
    <dgm:cxn modelId="{DB5915CA-E89D-498E-9998-4AA9DF36B08F}" type="presOf" srcId="{AD99E627-DFC4-45FE-B011-D371EB08F5CC}" destId="{85A5F3F8-563D-4E35-9E02-AC8F89E86400}" srcOrd="0" destOrd="0" presId="urn:microsoft.com/office/officeart/2005/8/layout/hProcess9"/>
    <dgm:cxn modelId="{9E494B13-ED5B-47CB-98FC-3BCE8987E289}" type="presOf" srcId="{ABD46AE1-D7FC-4500-8832-8C775F38CCDB}" destId="{A959927D-2D45-4C8C-93C6-8A068FA57B87}" srcOrd="0" destOrd="0" presId="urn:microsoft.com/office/officeart/2005/8/layout/hProcess9"/>
    <dgm:cxn modelId="{2A56B9D1-130B-4869-BA8B-D9E2F5AD96AE}" srcId="{7F6F8B7A-6658-4C78-9B31-5BB1BC1ED65F}" destId="{F13FE376-1024-45CA-A2C4-CA12D750240C}" srcOrd="4" destOrd="0" parTransId="{CACEDBED-0BCB-4646-A3FC-FF4E29928DA0}" sibTransId="{A344CB59-BC7E-4E71-9666-102C084506B7}"/>
    <dgm:cxn modelId="{8A45AF88-FE14-432E-AE29-7339295C7894}" srcId="{7F6F8B7A-6658-4C78-9B31-5BB1BC1ED65F}" destId="{0AFAB227-C28D-41E9-AB0E-27BA140F3F6B}" srcOrd="2" destOrd="0" parTransId="{25C6C2DE-9E56-463B-A822-F24307068783}" sibTransId="{BD6A2B52-53F1-435C-84CB-FF38C0597043}"/>
    <dgm:cxn modelId="{B8ACECAC-9832-4DE3-838C-9A0CE2571775}" type="presOf" srcId="{0AFAB227-C28D-41E9-AB0E-27BA140F3F6B}" destId="{F4A6CEBA-9AF0-492A-ACCE-00B8A98A7294}" srcOrd="0" destOrd="0" presId="urn:microsoft.com/office/officeart/2005/8/layout/hProcess9"/>
    <dgm:cxn modelId="{2518BDBC-6C6A-4A74-87CF-78E758F019D7}" srcId="{7F6F8B7A-6658-4C78-9B31-5BB1BC1ED65F}" destId="{AD99E627-DFC4-45FE-B011-D371EB08F5CC}" srcOrd="1" destOrd="0" parTransId="{4E6DCD4F-88EA-4CA0-9260-363FB03DA480}" sibTransId="{5FD650DB-D15A-4EED-89B9-EBC729C875D4}"/>
    <dgm:cxn modelId="{6B126999-4928-41BE-9870-2133FE827362}" type="presParOf" srcId="{A7BD89E0-53C5-4616-8C66-389791FB8EA4}" destId="{F6F16C20-8B54-444A-ABDC-E16CD3C74E70}" srcOrd="0" destOrd="0" presId="urn:microsoft.com/office/officeart/2005/8/layout/hProcess9"/>
    <dgm:cxn modelId="{BC288A01-B912-490F-9940-A0B580C5E11F}" type="presParOf" srcId="{A7BD89E0-53C5-4616-8C66-389791FB8EA4}" destId="{D6CC35A9-EA8E-47CC-9310-40D20717BFEA}" srcOrd="1" destOrd="0" presId="urn:microsoft.com/office/officeart/2005/8/layout/hProcess9"/>
    <dgm:cxn modelId="{29AFE311-70ED-40FD-BBEA-ACF92FB0C766}" type="presParOf" srcId="{D6CC35A9-EA8E-47CC-9310-40D20717BFEA}" destId="{7B1BD28A-F3CD-46EB-AF2C-8D17B41BA3E9}" srcOrd="0" destOrd="0" presId="urn:microsoft.com/office/officeart/2005/8/layout/hProcess9"/>
    <dgm:cxn modelId="{8F01072E-9F62-41F2-B398-144973F280C8}" type="presParOf" srcId="{D6CC35A9-EA8E-47CC-9310-40D20717BFEA}" destId="{EB4F05D9-574A-4E61-965C-2EB09EEBD8A4}" srcOrd="1" destOrd="0" presId="urn:microsoft.com/office/officeart/2005/8/layout/hProcess9"/>
    <dgm:cxn modelId="{8DA9704C-600A-4080-B7B1-421A432D2603}" type="presParOf" srcId="{D6CC35A9-EA8E-47CC-9310-40D20717BFEA}" destId="{85A5F3F8-563D-4E35-9E02-AC8F89E86400}" srcOrd="2" destOrd="0" presId="urn:microsoft.com/office/officeart/2005/8/layout/hProcess9"/>
    <dgm:cxn modelId="{C09632D0-F320-4EE5-A422-F6884F3E2AF2}" type="presParOf" srcId="{D6CC35A9-EA8E-47CC-9310-40D20717BFEA}" destId="{766AF0A5-8D74-4378-9497-3BB7F138F2B0}" srcOrd="3" destOrd="0" presId="urn:microsoft.com/office/officeart/2005/8/layout/hProcess9"/>
    <dgm:cxn modelId="{922ED6D4-E357-4EC5-9A64-D91C51AE0DE8}" type="presParOf" srcId="{D6CC35A9-EA8E-47CC-9310-40D20717BFEA}" destId="{F4A6CEBA-9AF0-492A-ACCE-00B8A98A7294}" srcOrd="4" destOrd="0" presId="urn:microsoft.com/office/officeart/2005/8/layout/hProcess9"/>
    <dgm:cxn modelId="{27F52E66-6D7D-4BD9-9C3F-A7E71A547DAD}" type="presParOf" srcId="{D6CC35A9-EA8E-47CC-9310-40D20717BFEA}" destId="{9915B325-386E-44F9-907B-B98052AAFE12}" srcOrd="5" destOrd="0" presId="urn:microsoft.com/office/officeart/2005/8/layout/hProcess9"/>
    <dgm:cxn modelId="{ECA7CEBE-3FF8-442E-BF41-85C01139951F}" type="presParOf" srcId="{D6CC35A9-EA8E-47CC-9310-40D20717BFEA}" destId="{A959927D-2D45-4C8C-93C6-8A068FA57B87}" srcOrd="6" destOrd="0" presId="urn:microsoft.com/office/officeart/2005/8/layout/hProcess9"/>
    <dgm:cxn modelId="{8A73DBCA-940C-4A69-913D-12DC8970F212}" type="presParOf" srcId="{D6CC35A9-EA8E-47CC-9310-40D20717BFEA}" destId="{736AC4CD-F80E-4825-81E9-575D29025259}" srcOrd="7" destOrd="0" presId="urn:microsoft.com/office/officeart/2005/8/layout/hProcess9"/>
    <dgm:cxn modelId="{55E90298-C0CA-4247-BDE4-E572DD077FF2}" type="presParOf" srcId="{D6CC35A9-EA8E-47CC-9310-40D20717BFEA}" destId="{F3173D8B-5B37-4952-BAC7-B7E0AD7A736A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C72782-6B00-4457-A070-A9FE28C1624F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/>
        </a:p>
      </dgm:t>
    </dgm:pt>
    <dgm:pt modelId="{F58068F4-3995-43F9-8A96-6F65589BF619}">
      <dgm:prSet phldrT="[Text]" custT="1"/>
      <dgm:spPr/>
      <dgm:t>
        <a:bodyPr/>
        <a:lstStyle/>
        <a:p>
          <a:pPr>
            <a:defRPr sz="36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t>CBHE</a:t>
          </a:r>
          <a:endParaRPr sz="3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1D80A3-E04C-4CCB-BC2F-B0EB7A534FD8}" type="parTrans" cxnId="{A4D76AAB-992D-441C-95AA-E559C9E66FBC}">
      <dgm:prSet/>
      <dgm:spPr/>
      <dgm:t>
        <a:bodyPr/>
        <a:lstStyle/>
        <a:p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8F7EFA-ACAA-4B5B-B7D2-30EDA75D79F8}" type="sibTrans" cxnId="{A4D76AAB-992D-441C-95AA-E559C9E66FBC}">
      <dgm:prSet/>
      <dgm:spPr/>
      <dgm:t>
        <a:bodyPr/>
        <a:lstStyle/>
        <a:p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E02AC8-DE10-42ED-8C1A-788A9EA8C28E}">
      <dgm:prSet phldrT="[Text]" custT="1"/>
      <dgm:spPr>
        <a:solidFill>
          <a:srgbClr val="002060"/>
        </a:solidFill>
      </dgm:spPr>
      <dgm:t>
        <a:bodyPr/>
        <a:lstStyle/>
        <a:p>
          <a:pPr>
            <a:defRPr sz="200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r>
            <a:t>Modernisation des systèmes d’EES &amp;HE</a:t>
          </a:r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2AF84F-B351-4855-991C-E372625F7A18}" type="parTrans" cxnId="{C5E19191-630F-4AAC-8074-D57F5188A0BB}">
      <dgm:prSet/>
      <dgm:spPr/>
      <dgm:t>
        <a:bodyPr/>
        <a:lstStyle/>
        <a:p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F2D0A4-E160-40FB-BDAC-F83208703544}" type="sibTrans" cxnId="{C5E19191-630F-4AAC-8074-D57F5188A0BB}">
      <dgm:prSet/>
      <dgm:spPr/>
      <dgm:t>
        <a:bodyPr/>
        <a:lstStyle/>
        <a:p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FA5834-B911-4FE6-9A0E-E22A668CD84F}">
      <dgm:prSet phldrT="[Text]" custT="1"/>
      <dgm:spPr>
        <a:solidFill>
          <a:schemeClr val="accent2"/>
        </a:solidFill>
      </dgm:spPr>
      <dgm:t>
        <a:bodyPr/>
        <a:lstStyle/>
        <a:p>
          <a:pPr>
            <a:defRPr sz="200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r>
            <a:t>Impact sociétal</a:t>
          </a:r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1F711D-F193-4653-9502-B477BAA1047B}" type="parTrans" cxnId="{568C95F4-FEB2-4A30-9512-CE78A7859AA2}">
      <dgm:prSet/>
      <dgm:spPr/>
      <dgm:t>
        <a:bodyPr/>
        <a:lstStyle/>
        <a:p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B47C21-87B7-41A1-A731-8F98BC0D3874}" type="sibTrans" cxnId="{568C95F4-FEB2-4A30-9512-CE78A7859AA2}">
      <dgm:prSet/>
      <dgm:spPr/>
      <dgm:t>
        <a:bodyPr/>
        <a:lstStyle/>
        <a:p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0DA949-7A02-4E62-A58A-55A52C7D29FB}">
      <dgm:prSet phldrT="[Text]" custT="1"/>
      <dgm:spPr>
        <a:solidFill>
          <a:srgbClr val="7030A0"/>
        </a:solidFill>
      </dgm:spPr>
      <dgm:t>
        <a:bodyPr/>
        <a:lstStyle/>
        <a:p>
          <a:pPr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t>Coopération/Intégration régionale</a:t>
          </a:r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10A628-0953-4595-A05E-2396CDD68DC1}" type="parTrans" cxnId="{E4354046-A7FD-49B8-98A5-3231672B9489}">
      <dgm:prSet/>
      <dgm:spPr/>
      <dgm:t>
        <a:bodyPr/>
        <a:lstStyle/>
        <a:p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14DF58-383F-46D5-8B71-EFD37F0687B9}" type="sibTrans" cxnId="{E4354046-A7FD-49B8-98A5-3231672B9489}">
      <dgm:prSet/>
      <dgm:spPr/>
      <dgm:t>
        <a:bodyPr/>
        <a:lstStyle/>
        <a:p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731E45-BC3D-4805-B3CC-B9184B825963}">
      <dgm:prSet phldrT="[Text]" custT="1"/>
      <dgm:spPr>
        <a:solidFill>
          <a:schemeClr val="accent3"/>
        </a:solidFill>
      </dgm:spPr>
      <dgm:t>
        <a:bodyPr/>
        <a:lstStyle/>
        <a:p>
          <a:pPr>
            <a:defRPr sz="200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r>
            <a:t>Accessibilité</a:t>
          </a:r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21F050-DACB-4DA0-9E16-0D3F94A1F2B8}" type="parTrans" cxnId="{3D6ACC27-2019-4D80-862E-3632DFEF55CC}">
      <dgm:prSet/>
      <dgm:spPr/>
      <dgm:t>
        <a:bodyPr/>
        <a:lstStyle/>
        <a:p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F34931-7B93-49CF-B143-5DFF73858F97}" type="sibTrans" cxnId="{3D6ACC27-2019-4D80-862E-3632DFEF55CC}">
      <dgm:prSet/>
      <dgm:spPr/>
      <dgm:t>
        <a:bodyPr/>
        <a:lstStyle/>
        <a:p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204AA4-9EBF-42F0-893D-782469CCB419}">
      <dgm:prSet phldrT="[Text]" custT="1"/>
      <dgm:spPr>
        <a:solidFill>
          <a:schemeClr val="accent4"/>
        </a:solidFill>
      </dgm:spPr>
      <dgm:t>
        <a:bodyPr/>
        <a:lstStyle/>
        <a:p>
          <a:pPr>
            <a:defRPr sz="200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r>
            <a:t>Innovation</a:t>
          </a:r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9F149A-F503-43AD-9D08-8F6C6BE92631}" type="parTrans" cxnId="{511B2720-F262-4FDC-AC51-498071B2942A}">
      <dgm:prSet/>
      <dgm:spPr/>
      <dgm:t>
        <a:bodyPr/>
        <a:lstStyle/>
        <a:p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B47AC0-3C44-4DF7-B44E-64F2D94D0E5D}" type="sibTrans" cxnId="{511B2720-F262-4FDC-AC51-498071B2942A}">
      <dgm:prSet/>
      <dgm:spPr/>
      <dgm:t>
        <a:bodyPr/>
        <a:lstStyle/>
        <a:p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7E8A87-531D-4DD4-A61E-C81EFA4B3FE0}">
      <dgm:prSet phldrT="[Text]" custT="1"/>
      <dgm:spPr>
        <a:solidFill>
          <a:schemeClr val="accent5"/>
        </a:solidFill>
      </dgm:spPr>
      <dgm:t>
        <a:bodyPr/>
        <a:lstStyle/>
        <a:p>
          <a:pPr>
            <a:defRPr sz="200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r>
            <a:t>Gouvernance</a:t>
          </a:r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F9DA3C-A1D2-46E3-8BB4-942C97D7C772}" type="parTrans" cxnId="{581DD389-072E-4BEC-B767-23F93E3AE633}">
      <dgm:prSet/>
      <dgm:spPr/>
      <dgm:t>
        <a:bodyPr/>
        <a:lstStyle/>
        <a:p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81B017-DB2F-4346-9D71-A349DBF2B3F9}" type="sibTrans" cxnId="{581DD389-072E-4BEC-B767-23F93E3AE633}">
      <dgm:prSet/>
      <dgm:spPr/>
      <dgm:t>
        <a:bodyPr/>
        <a:lstStyle/>
        <a:p>
          <a:endParaRPr sz="2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FAB538-534A-491E-9879-9D0E98863BE1}" type="pres">
      <dgm:prSet presAssocID="{A4C72782-6B00-4457-A070-A9FE28C1624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/>
        </a:p>
      </dgm:t>
    </dgm:pt>
    <dgm:pt modelId="{405702E4-85ED-4746-8389-B40574EA0E3E}" type="pres">
      <dgm:prSet presAssocID="{F58068F4-3995-43F9-8A96-6F65589BF619}" presName="Parent" presStyleLbl="node0" presStyleIdx="0" presStyleCnt="1" custScaleX="117619">
        <dgm:presLayoutVars>
          <dgm:chMax val="6"/>
          <dgm:chPref val="6"/>
        </dgm:presLayoutVars>
      </dgm:prSet>
      <dgm:spPr/>
      <dgm:t>
        <a:bodyPr/>
        <a:lstStyle/>
        <a:p>
          <a:endParaRPr/>
        </a:p>
      </dgm:t>
    </dgm:pt>
    <dgm:pt modelId="{D10313D9-252A-42EE-95D2-6DD2B94ECC45}" type="pres">
      <dgm:prSet presAssocID="{90E02AC8-DE10-42ED-8C1A-788A9EA8C28E}" presName="Accent1" presStyleCnt="0"/>
      <dgm:spPr/>
    </dgm:pt>
    <dgm:pt modelId="{8E263295-D4D9-4CAC-A579-179A975FB918}" type="pres">
      <dgm:prSet presAssocID="{90E02AC8-DE10-42ED-8C1A-788A9EA8C28E}" presName="Accent" presStyleLbl="bgShp" presStyleIdx="0" presStyleCnt="6"/>
      <dgm:spPr/>
    </dgm:pt>
    <dgm:pt modelId="{8D5DCE6A-94B5-4ACE-AF11-C8A40B423AAD}" type="pres">
      <dgm:prSet presAssocID="{90E02AC8-DE10-42ED-8C1A-788A9EA8C28E}" presName="Child1" presStyleLbl="node1" presStyleIdx="0" presStyleCnt="6" custScaleX="1435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082AA12B-9142-4DC9-BD68-8ECD10722101}" type="pres">
      <dgm:prSet presAssocID="{52FA5834-B911-4FE6-9A0E-E22A668CD84F}" presName="Accent2" presStyleCnt="0"/>
      <dgm:spPr/>
    </dgm:pt>
    <dgm:pt modelId="{8D8A73D4-1BD4-42E4-9512-08D19186A6E8}" type="pres">
      <dgm:prSet presAssocID="{52FA5834-B911-4FE6-9A0E-E22A668CD84F}" presName="Accent" presStyleLbl="bgShp" presStyleIdx="1" presStyleCnt="6"/>
      <dgm:spPr/>
    </dgm:pt>
    <dgm:pt modelId="{4601239D-FA0C-4E33-BA7B-C11A0728649D}" type="pres">
      <dgm:prSet presAssocID="{52FA5834-B911-4FE6-9A0E-E22A668CD84F}" presName="Child2" presStyleLbl="node1" presStyleIdx="1" presStyleCnt="6" custScaleX="1435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A869D578-03FA-45C4-B962-18DE139A9FCA}" type="pres">
      <dgm:prSet presAssocID="{23731E45-BC3D-4805-B3CC-B9184B825963}" presName="Accent3" presStyleCnt="0"/>
      <dgm:spPr/>
    </dgm:pt>
    <dgm:pt modelId="{C32F55B7-923C-4C90-A035-2984B8CDC0B6}" type="pres">
      <dgm:prSet presAssocID="{23731E45-BC3D-4805-B3CC-B9184B825963}" presName="Accent" presStyleLbl="bgShp" presStyleIdx="2" presStyleCnt="6"/>
      <dgm:spPr/>
    </dgm:pt>
    <dgm:pt modelId="{24680494-E9E7-44F8-9266-74243EBA7EF0}" type="pres">
      <dgm:prSet presAssocID="{23731E45-BC3D-4805-B3CC-B9184B825963}" presName="Child3" presStyleLbl="node1" presStyleIdx="2" presStyleCnt="6" custScaleX="1435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1EDBD006-D9C4-499D-8CC5-902D9368CD20}" type="pres">
      <dgm:prSet presAssocID="{77204AA4-9EBF-42F0-893D-782469CCB419}" presName="Accent4" presStyleCnt="0"/>
      <dgm:spPr/>
    </dgm:pt>
    <dgm:pt modelId="{676A2F79-219C-4A9D-92F0-365BB1ED3A2E}" type="pres">
      <dgm:prSet presAssocID="{77204AA4-9EBF-42F0-893D-782469CCB419}" presName="Accent" presStyleLbl="bgShp" presStyleIdx="3" presStyleCnt="6"/>
      <dgm:spPr/>
    </dgm:pt>
    <dgm:pt modelId="{D5EB877D-8051-483C-8DF5-CB188A398F8B}" type="pres">
      <dgm:prSet presAssocID="{77204AA4-9EBF-42F0-893D-782469CCB419}" presName="Child4" presStyleLbl="node1" presStyleIdx="3" presStyleCnt="6" custScaleX="1435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F29E19FE-6624-48D1-BE7A-A23EDE8F5E47}" type="pres">
      <dgm:prSet presAssocID="{D47E8A87-531D-4DD4-A61E-C81EFA4B3FE0}" presName="Accent5" presStyleCnt="0"/>
      <dgm:spPr/>
    </dgm:pt>
    <dgm:pt modelId="{FF896861-2D61-4C9D-AA1C-BFE4FBBBB247}" type="pres">
      <dgm:prSet presAssocID="{D47E8A87-531D-4DD4-A61E-C81EFA4B3FE0}" presName="Accent" presStyleLbl="bgShp" presStyleIdx="4" presStyleCnt="6"/>
      <dgm:spPr/>
    </dgm:pt>
    <dgm:pt modelId="{3DA9E020-EDEE-42BD-8EC2-5BD89FF3038B}" type="pres">
      <dgm:prSet presAssocID="{D47E8A87-531D-4DD4-A61E-C81EFA4B3FE0}" presName="Child5" presStyleLbl="node1" presStyleIdx="4" presStyleCnt="6" custScaleX="1435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  <dgm:pt modelId="{B92CEFC1-89B1-4C35-A00C-643A44F00A1D}" type="pres">
      <dgm:prSet presAssocID="{DF0DA949-7A02-4E62-A58A-55A52C7D29FB}" presName="Accent6" presStyleCnt="0"/>
      <dgm:spPr/>
    </dgm:pt>
    <dgm:pt modelId="{1C19811D-026D-4F02-ADD7-3978E40C072F}" type="pres">
      <dgm:prSet presAssocID="{DF0DA949-7A02-4E62-A58A-55A52C7D29FB}" presName="Accent" presStyleLbl="bgShp" presStyleIdx="5" presStyleCnt="6"/>
      <dgm:spPr/>
    </dgm:pt>
    <dgm:pt modelId="{A75E5178-A15F-4CF2-B933-94E68B4D7EF0}" type="pres">
      <dgm:prSet presAssocID="{DF0DA949-7A02-4E62-A58A-55A52C7D29FB}" presName="Child6" presStyleLbl="node1" presStyleIdx="5" presStyleCnt="6" custScaleX="1435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CA0A27EB-0DCA-4A04-990B-51B531911890}" type="presOf" srcId="{D47E8A87-531D-4DD4-A61E-C81EFA4B3FE0}" destId="{3DA9E020-EDEE-42BD-8EC2-5BD89FF3038B}" srcOrd="0" destOrd="0" presId="urn:microsoft.com/office/officeart/2011/layout/HexagonRadial"/>
    <dgm:cxn modelId="{E432195A-DA34-495F-9558-0B50689AB9A9}" type="presOf" srcId="{A4C72782-6B00-4457-A070-A9FE28C1624F}" destId="{92FAB538-534A-491E-9879-9D0E98863BE1}" srcOrd="0" destOrd="0" presId="urn:microsoft.com/office/officeart/2011/layout/HexagonRadial"/>
    <dgm:cxn modelId="{E4354046-A7FD-49B8-98A5-3231672B9489}" srcId="{F58068F4-3995-43F9-8A96-6F65589BF619}" destId="{DF0DA949-7A02-4E62-A58A-55A52C7D29FB}" srcOrd="5" destOrd="0" parTransId="{8B10A628-0953-4595-A05E-2396CDD68DC1}" sibTransId="{B814DF58-383F-46D5-8B71-EFD37F0687B9}"/>
    <dgm:cxn modelId="{511B2720-F262-4FDC-AC51-498071B2942A}" srcId="{F58068F4-3995-43F9-8A96-6F65589BF619}" destId="{77204AA4-9EBF-42F0-893D-782469CCB419}" srcOrd="3" destOrd="0" parTransId="{3E9F149A-F503-43AD-9D08-8F6C6BE92631}" sibTransId="{3FB47AC0-3C44-4DF7-B44E-64F2D94D0E5D}"/>
    <dgm:cxn modelId="{195F6A35-5785-4B7F-B075-FE1D094E1AAC}" type="presOf" srcId="{DF0DA949-7A02-4E62-A58A-55A52C7D29FB}" destId="{A75E5178-A15F-4CF2-B933-94E68B4D7EF0}" srcOrd="0" destOrd="0" presId="urn:microsoft.com/office/officeart/2011/layout/HexagonRadial"/>
    <dgm:cxn modelId="{A4D76AAB-992D-441C-95AA-E559C9E66FBC}" srcId="{A4C72782-6B00-4457-A070-A9FE28C1624F}" destId="{F58068F4-3995-43F9-8A96-6F65589BF619}" srcOrd="0" destOrd="0" parTransId="{0D1D80A3-E04C-4CCB-BC2F-B0EB7A534FD8}" sibTransId="{0B8F7EFA-ACAA-4B5B-B7D2-30EDA75D79F8}"/>
    <dgm:cxn modelId="{C6886B4D-9057-4BAC-AE14-1A8FC5B0997C}" type="presOf" srcId="{52FA5834-B911-4FE6-9A0E-E22A668CD84F}" destId="{4601239D-FA0C-4E33-BA7B-C11A0728649D}" srcOrd="0" destOrd="0" presId="urn:microsoft.com/office/officeart/2011/layout/HexagonRadial"/>
    <dgm:cxn modelId="{27D88934-82F7-45A3-A63A-AFFB3BECD6B1}" type="presOf" srcId="{F58068F4-3995-43F9-8A96-6F65589BF619}" destId="{405702E4-85ED-4746-8389-B40574EA0E3E}" srcOrd="0" destOrd="0" presId="urn:microsoft.com/office/officeart/2011/layout/HexagonRadial"/>
    <dgm:cxn modelId="{283B151A-ED61-4156-8A7C-D8C0CB77E7DF}" type="presOf" srcId="{23731E45-BC3D-4805-B3CC-B9184B825963}" destId="{24680494-E9E7-44F8-9266-74243EBA7EF0}" srcOrd="0" destOrd="0" presId="urn:microsoft.com/office/officeart/2011/layout/HexagonRadial"/>
    <dgm:cxn modelId="{581DD389-072E-4BEC-B767-23F93E3AE633}" srcId="{F58068F4-3995-43F9-8A96-6F65589BF619}" destId="{D47E8A87-531D-4DD4-A61E-C81EFA4B3FE0}" srcOrd="4" destOrd="0" parTransId="{A8F9DA3C-A1D2-46E3-8BB4-942C97D7C772}" sibTransId="{A181B017-DB2F-4346-9D71-A349DBF2B3F9}"/>
    <dgm:cxn modelId="{568C95F4-FEB2-4A30-9512-CE78A7859AA2}" srcId="{F58068F4-3995-43F9-8A96-6F65589BF619}" destId="{52FA5834-B911-4FE6-9A0E-E22A668CD84F}" srcOrd="1" destOrd="0" parTransId="{FC1F711D-F193-4653-9502-B477BAA1047B}" sibTransId="{42B47C21-87B7-41A1-A731-8F98BC0D3874}"/>
    <dgm:cxn modelId="{07CCF316-2B60-49B2-B404-20C2E7ED0189}" type="presOf" srcId="{77204AA4-9EBF-42F0-893D-782469CCB419}" destId="{D5EB877D-8051-483C-8DF5-CB188A398F8B}" srcOrd="0" destOrd="0" presId="urn:microsoft.com/office/officeart/2011/layout/HexagonRadial"/>
    <dgm:cxn modelId="{C5E19191-630F-4AAC-8074-D57F5188A0BB}" srcId="{F58068F4-3995-43F9-8A96-6F65589BF619}" destId="{90E02AC8-DE10-42ED-8C1A-788A9EA8C28E}" srcOrd="0" destOrd="0" parTransId="{962AF84F-B351-4855-991C-E372625F7A18}" sibTransId="{49F2D0A4-E160-40FB-BDAC-F83208703544}"/>
    <dgm:cxn modelId="{788C3951-6606-444D-90FC-E212C4BA4000}" type="presOf" srcId="{90E02AC8-DE10-42ED-8C1A-788A9EA8C28E}" destId="{8D5DCE6A-94B5-4ACE-AF11-C8A40B423AAD}" srcOrd="0" destOrd="0" presId="urn:microsoft.com/office/officeart/2011/layout/HexagonRadial"/>
    <dgm:cxn modelId="{3D6ACC27-2019-4D80-862E-3632DFEF55CC}" srcId="{F58068F4-3995-43F9-8A96-6F65589BF619}" destId="{23731E45-BC3D-4805-B3CC-B9184B825963}" srcOrd="2" destOrd="0" parTransId="{F521F050-DACB-4DA0-9E16-0D3F94A1F2B8}" sibTransId="{49F34931-7B93-49CF-B143-5DFF73858F97}"/>
    <dgm:cxn modelId="{A9743650-3311-44B2-8BB5-0D33D28A928A}" type="presParOf" srcId="{92FAB538-534A-491E-9879-9D0E98863BE1}" destId="{405702E4-85ED-4746-8389-B40574EA0E3E}" srcOrd="0" destOrd="0" presId="urn:microsoft.com/office/officeart/2011/layout/HexagonRadial"/>
    <dgm:cxn modelId="{7FF50007-7A19-427F-9CDB-FE14776F35B0}" type="presParOf" srcId="{92FAB538-534A-491E-9879-9D0E98863BE1}" destId="{D10313D9-252A-42EE-95D2-6DD2B94ECC45}" srcOrd="1" destOrd="0" presId="urn:microsoft.com/office/officeart/2011/layout/HexagonRadial"/>
    <dgm:cxn modelId="{C6E600DF-3600-4B9A-9C94-94FDC69A75A4}" type="presParOf" srcId="{D10313D9-252A-42EE-95D2-6DD2B94ECC45}" destId="{8E263295-D4D9-4CAC-A579-179A975FB918}" srcOrd="0" destOrd="0" presId="urn:microsoft.com/office/officeart/2011/layout/HexagonRadial"/>
    <dgm:cxn modelId="{ACAE82C4-8E28-46EB-99DD-2BDD69431520}" type="presParOf" srcId="{92FAB538-534A-491E-9879-9D0E98863BE1}" destId="{8D5DCE6A-94B5-4ACE-AF11-C8A40B423AAD}" srcOrd="2" destOrd="0" presId="urn:microsoft.com/office/officeart/2011/layout/HexagonRadial"/>
    <dgm:cxn modelId="{29E07C36-64FA-4A52-BE4E-405583875E04}" type="presParOf" srcId="{92FAB538-534A-491E-9879-9D0E98863BE1}" destId="{082AA12B-9142-4DC9-BD68-8ECD10722101}" srcOrd="3" destOrd="0" presId="urn:microsoft.com/office/officeart/2011/layout/HexagonRadial"/>
    <dgm:cxn modelId="{38A9B09B-D415-443B-B177-1AA4F2669830}" type="presParOf" srcId="{082AA12B-9142-4DC9-BD68-8ECD10722101}" destId="{8D8A73D4-1BD4-42E4-9512-08D19186A6E8}" srcOrd="0" destOrd="0" presId="urn:microsoft.com/office/officeart/2011/layout/HexagonRadial"/>
    <dgm:cxn modelId="{745A6DC8-25D1-4159-9B5A-B8E3226D04B9}" type="presParOf" srcId="{92FAB538-534A-491E-9879-9D0E98863BE1}" destId="{4601239D-FA0C-4E33-BA7B-C11A0728649D}" srcOrd="4" destOrd="0" presId="urn:microsoft.com/office/officeart/2011/layout/HexagonRadial"/>
    <dgm:cxn modelId="{E6315F42-D9FF-49E4-8FCE-058E1154EAF9}" type="presParOf" srcId="{92FAB538-534A-491E-9879-9D0E98863BE1}" destId="{A869D578-03FA-45C4-B962-18DE139A9FCA}" srcOrd="5" destOrd="0" presId="urn:microsoft.com/office/officeart/2011/layout/HexagonRadial"/>
    <dgm:cxn modelId="{65C8A92A-9E25-48AA-9FCF-0B819D262B7B}" type="presParOf" srcId="{A869D578-03FA-45C4-B962-18DE139A9FCA}" destId="{C32F55B7-923C-4C90-A035-2984B8CDC0B6}" srcOrd="0" destOrd="0" presId="urn:microsoft.com/office/officeart/2011/layout/HexagonRadial"/>
    <dgm:cxn modelId="{B451EF68-316D-4F31-9E73-EB3A3B9E741D}" type="presParOf" srcId="{92FAB538-534A-491E-9879-9D0E98863BE1}" destId="{24680494-E9E7-44F8-9266-74243EBA7EF0}" srcOrd="6" destOrd="0" presId="urn:microsoft.com/office/officeart/2011/layout/HexagonRadial"/>
    <dgm:cxn modelId="{8F88E597-CC5A-4AF4-B324-B702F7F84CC1}" type="presParOf" srcId="{92FAB538-534A-491E-9879-9D0E98863BE1}" destId="{1EDBD006-D9C4-499D-8CC5-902D9368CD20}" srcOrd="7" destOrd="0" presId="urn:microsoft.com/office/officeart/2011/layout/HexagonRadial"/>
    <dgm:cxn modelId="{B9F1FB8D-16C1-470E-9839-C12F591BC961}" type="presParOf" srcId="{1EDBD006-D9C4-499D-8CC5-902D9368CD20}" destId="{676A2F79-219C-4A9D-92F0-365BB1ED3A2E}" srcOrd="0" destOrd="0" presId="urn:microsoft.com/office/officeart/2011/layout/HexagonRadial"/>
    <dgm:cxn modelId="{D7E0F6E2-D3F7-4366-A382-3C4AE2DD9140}" type="presParOf" srcId="{92FAB538-534A-491E-9879-9D0E98863BE1}" destId="{D5EB877D-8051-483C-8DF5-CB188A398F8B}" srcOrd="8" destOrd="0" presId="urn:microsoft.com/office/officeart/2011/layout/HexagonRadial"/>
    <dgm:cxn modelId="{728211EB-D71F-4594-B5CA-A207EB95CE74}" type="presParOf" srcId="{92FAB538-534A-491E-9879-9D0E98863BE1}" destId="{F29E19FE-6624-48D1-BE7A-A23EDE8F5E47}" srcOrd="9" destOrd="0" presId="urn:microsoft.com/office/officeart/2011/layout/HexagonRadial"/>
    <dgm:cxn modelId="{A10A8C54-46FD-42B8-A48E-A00D8A0F65F6}" type="presParOf" srcId="{F29E19FE-6624-48D1-BE7A-A23EDE8F5E47}" destId="{FF896861-2D61-4C9D-AA1C-BFE4FBBBB247}" srcOrd="0" destOrd="0" presId="urn:microsoft.com/office/officeart/2011/layout/HexagonRadial"/>
    <dgm:cxn modelId="{2FA5CFCC-BBBF-4DC0-BB1C-9E75FD3381F2}" type="presParOf" srcId="{92FAB538-534A-491E-9879-9D0E98863BE1}" destId="{3DA9E020-EDEE-42BD-8EC2-5BD89FF3038B}" srcOrd="10" destOrd="0" presId="urn:microsoft.com/office/officeart/2011/layout/HexagonRadial"/>
    <dgm:cxn modelId="{93FD80D9-374E-4265-9947-F771749D459A}" type="presParOf" srcId="{92FAB538-534A-491E-9879-9D0E98863BE1}" destId="{B92CEFC1-89B1-4C35-A00C-643A44F00A1D}" srcOrd="11" destOrd="0" presId="urn:microsoft.com/office/officeart/2011/layout/HexagonRadial"/>
    <dgm:cxn modelId="{9C891D89-340A-4922-85AD-22526844DCE7}" type="presParOf" srcId="{B92CEFC1-89B1-4C35-A00C-643A44F00A1D}" destId="{1C19811D-026D-4F02-ADD7-3978E40C072F}" srcOrd="0" destOrd="0" presId="urn:microsoft.com/office/officeart/2011/layout/HexagonRadial"/>
    <dgm:cxn modelId="{75783C22-1D3B-49E1-98F1-2EC9EE766568}" type="presParOf" srcId="{92FAB538-534A-491E-9879-9D0E98863BE1}" destId="{A75E5178-A15F-4CF2-B933-94E68B4D7EF0}" srcOrd="12" destOrd="0" presId="urn:microsoft.com/office/officeart/2011/layout/HexagonRadial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798C62-F8E1-4DBB-A3CD-A390B0FF6D36}" type="doc">
      <dgm:prSet loTypeId="urn:microsoft.com/office/officeart/2005/8/layout/hierarchy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/>
        </a:p>
      </dgm:t>
    </dgm:pt>
    <dgm:pt modelId="{2F8E8AFF-27F4-41F6-B670-6A2109EC1232}">
      <dgm:prSet phldrT="[Text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t>Pays tiers non associés à Erasmus +</a:t>
          </a:r>
          <a:endParaRPr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FB6103-8EBE-4B6A-A7B7-126DAB443D95}" type="parTrans" cxnId="{5C2DABAC-024A-4834-8CD0-54D4082C69FE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02242E-1DAC-45D3-B66F-634A08E84B3D}" type="sibTrans" cxnId="{5C2DABAC-024A-4834-8CD0-54D4082C69FE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AFE27C-4203-4397-B35D-0D67EE2B30A5}">
      <dgm:prSet phldrT="[Text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>
            <a:defRPr sz="20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t>1 pays éligible</a:t>
          </a:r>
          <a:endParaRPr sz="2000" b="1">
            <a:solidFill>
              <a:srgbClr val="024B9C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34517E-28E8-4C90-8931-4A792AE390F1}" type="parTrans" cxnId="{3CA9B3E7-F18C-4865-98C1-36132A6F30FD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89F784-F5F6-4C0B-997F-A05C1198B3DA}" type="sibTrans" cxnId="{3CA9B3E7-F18C-4865-98C1-36132A6F30FD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E8A955-27C3-438E-A329-2BBE1548E16C}">
      <dgm:prSet phldrT="[Text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>
            <a:defRPr sz="20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t>Minimum 2 EES</a:t>
          </a:r>
          <a:endParaRPr sz="2000" b="1">
            <a:solidFill>
              <a:srgbClr val="024B9C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6B87D7-4465-4BC0-AE30-5EBB88CCE898}" type="parTrans" cxnId="{72ED8B91-ECB7-4572-A462-2C02637B3259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2EAC1D-CC7A-42FB-A2FC-D10DF054C25F}" type="sibTrans" cxnId="{72ED8B91-ECB7-4572-A462-2C02637B3259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C8B771-B392-462C-9387-FE613C9EFBE5}">
      <dgm:prSet phldrT="[Text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t>États membres de l’UE &amp;Pays tiers associés à Erasmus +</a:t>
          </a:r>
          <a:endParaRPr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464D9F-A9D6-4603-A838-C5EE56C92150}" type="parTrans" cxnId="{44ACD1D4-BC63-46FE-87C5-E552B49113BB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7CEA23-D35A-47B7-AB20-9158D36FD357}" type="sibTrans" cxnId="{44ACD1D4-BC63-46FE-87C5-E552B49113BB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E10723-0F16-4545-980F-418F949E77AF}">
      <dgm:prSet phldrT="[Text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>
            <a:defRPr sz="20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t>Au moins 2 pays</a:t>
          </a:r>
          <a:endParaRPr sz="2000" b="1">
            <a:solidFill>
              <a:srgbClr val="024B9C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838E0C-9501-48A4-8EBF-34F5BD134B94}" type="parTrans" cxnId="{CB20F25F-0AB2-4D15-8397-57A24F678B8F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C63337-2648-44C6-A127-6D308B7DEA94}" type="sibTrans" cxnId="{CB20F25F-0AB2-4D15-8397-57A24F678B8F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F63A4A-6D05-4E8A-A9DF-98FECB9B0A9A}">
      <dgm:prSet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>
            <a:defRPr sz="20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t>Minimum 1 EES de chaque pays participant</a:t>
          </a:r>
          <a:endParaRPr sz="2000" b="1">
            <a:solidFill>
              <a:srgbClr val="024B9C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1EE09F-6A7E-4092-95DE-8A130242DF03}" type="parTrans" cxnId="{65D36008-3B96-4C02-B585-42292B9DA12C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5DBFA0-E4E4-44DF-BE3B-DD29C94E9FDF}" type="sibTrans" cxnId="{65D36008-3B96-4C02-B585-42292B9DA12C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BDF09B-4C8D-418C-B804-A5E45B958FD8}" type="pres">
      <dgm:prSet presAssocID="{71798C62-F8E1-4DBB-A3CD-A390B0FF6D3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/>
        </a:p>
      </dgm:t>
    </dgm:pt>
    <dgm:pt modelId="{D8D5604A-0134-4CAE-8964-D60744F5BEA3}" type="pres">
      <dgm:prSet presAssocID="{2F8E8AFF-27F4-41F6-B670-6A2109EC1232}" presName="root" presStyleCnt="0"/>
      <dgm:spPr/>
      <dgm:t>
        <a:bodyPr/>
        <a:lstStyle/>
        <a:p>
          <a:endParaRPr/>
        </a:p>
      </dgm:t>
    </dgm:pt>
    <dgm:pt modelId="{9BCBB9F9-8C96-4A6C-8F72-078C365D8DCD}" type="pres">
      <dgm:prSet presAssocID="{2F8E8AFF-27F4-41F6-B670-6A2109EC1232}" presName="rootComposite" presStyleCnt="0"/>
      <dgm:spPr/>
      <dgm:t>
        <a:bodyPr/>
        <a:lstStyle/>
        <a:p>
          <a:endParaRPr/>
        </a:p>
      </dgm:t>
    </dgm:pt>
    <dgm:pt modelId="{252D3A17-82B1-4F9F-A73D-0BD9400B855A}" type="pres">
      <dgm:prSet presAssocID="{2F8E8AFF-27F4-41F6-B670-6A2109EC1232}" presName="rootText" presStyleLbl="node1" presStyleIdx="0" presStyleCnt="2" custScaleX="76277" custScaleY="50852"/>
      <dgm:spPr/>
      <dgm:t>
        <a:bodyPr/>
        <a:lstStyle/>
        <a:p>
          <a:endParaRPr/>
        </a:p>
      </dgm:t>
    </dgm:pt>
    <dgm:pt modelId="{8E76E7E9-C53F-43A2-B33E-81C5C5089A49}" type="pres">
      <dgm:prSet presAssocID="{2F8E8AFF-27F4-41F6-B670-6A2109EC1232}" presName="rootConnector" presStyleLbl="node1" presStyleIdx="0" presStyleCnt="2"/>
      <dgm:spPr/>
      <dgm:t>
        <a:bodyPr/>
        <a:lstStyle/>
        <a:p>
          <a:endParaRPr/>
        </a:p>
      </dgm:t>
    </dgm:pt>
    <dgm:pt modelId="{2CE5BCEA-BF47-40C5-9475-FA5CC973963A}" type="pres">
      <dgm:prSet presAssocID="{2F8E8AFF-27F4-41F6-B670-6A2109EC1232}" presName="childShape" presStyleCnt="0"/>
      <dgm:spPr/>
      <dgm:t>
        <a:bodyPr/>
        <a:lstStyle/>
        <a:p>
          <a:endParaRPr/>
        </a:p>
      </dgm:t>
    </dgm:pt>
    <dgm:pt modelId="{A185C4FF-38A4-40A7-844E-E10343998FFB}" type="pres">
      <dgm:prSet presAssocID="{BE34517E-28E8-4C90-8931-4A792AE390F1}" presName="Name13" presStyleLbl="parChTrans1D2" presStyleIdx="0" presStyleCnt="4"/>
      <dgm:spPr/>
      <dgm:t>
        <a:bodyPr/>
        <a:lstStyle/>
        <a:p>
          <a:endParaRPr/>
        </a:p>
      </dgm:t>
    </dgm:pt>
    <dgm:pt modelId="{6256C18B-FAF0-4C93-AE50-B45F5E2401B3}" type="pres">
      <dgm:prSet presAssocID="{E9AFE27C-4203-4397-B35D-0D67EE2B30A5}" presName="childText" presStyleLbl="bgAcc1" presStyleIdx="0" presStyleCnt="4" custScaleX="79975" custScaleY="3554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E048BAA8-0C4E-4451-B4DC-8BED7B1C9CF9}" type="pres">
      <dgm:prSet presAssocID="{956B87D7-4465-4BC0-AE30-5EBB88CCE898}" presName="Name13" presStyleLbl="parChTrans1D2" presStyleIdx="1" presStyleCnt="4"/>
      <dgm:spPr/>
      <dgm:t>
        <a:bodyPr/>
        <a:lstStyle/>
        <a:p>
          <a:endParaRPr/>
        </a:p>
      </dgm:t>
    </dgm:pt>
    <dgm:pt modelId="{BAABCCCD-49C2-42C5-A8DA-DBEEB34E69EA}" type="pres">
      <dgm:prSet presAssocID="{4DE8A955-27C3-438E-A329-2BBE1548E16C}" presName="childText" presStyleLbl="bgAcc1" presStyleIdx="1" presStyleCnt="4" custScaleX="79975" custScaleY="3554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754A8F5C-8A30-44BC-AD62-A876AE6980CB}" type="pres">
      <dgm:prSet presAssocID="{E9C8B771-B392-462C-9387-FE613C9EFBE5}" presName="root" presStyleCnt="0"/>
      <dgm:spPr/>
      <dgm:t>
        <a:bodyPr/>
        <a:lstStyle/>
        <a:p>
          <a:endParaRPr/>
        </a:p>
      </dgm:t>
    </dgm:pt>
    <dgm:pt modelId="{50E5FE46-56E2-4A5D-88F1-734096D3A4E2}" type="pres">
      <dgm:prSet presAssocID="{E9C8B771-B392-462C-9387-FE613C9EFBE5}" presName="rootComposite" presStyleCnt="0"/>
      <dgm:spPr/>
      <dgm:t>
        <a:bodyPr/>
        <a:lstStyle/>
        <a:p>
          <a:endParaRPr/>
        </a:p>
      </dgm:t>
    </dgm:pt>
    <dgm:pt modelId="{AD3CD2C8-6CA7-483F-8BA5-FEBE6C568E19}" type="pres">
      <dgm:prSet presAssocID="{E9C8B771-B392-462C-9387-FE613C9EFBE5}" presName="rootText" presStyleLbl="node1" presStyleIdx="1" presStyleCnt="2" custScaleX="76277" custScaleY="50852"/>
      <dgm:spPr/>
      <dgm:t>
        <a:bodyPr/>
        <a:lstStyle/>
        <a:p>
          <a:endParaRPr/>
        </a:p>
      </dgm:t>
    </dgm:pt>
    <dgm:pt modelId="{9BBF3406-9001-4710-B1AD-E6DED2EC554D}" type="pres">
      <dgm:prSet presAssocID="{E9C8B771-B392-462C-9387-FE613C9EFBE5}" presName="rootConnector" presStyleLbl="node1" presStyleIdx="1" presStyleCnt="2"/>
      <dgm:spPr/>
      <dgm:t>
        <a:bodyPr/>
        <a:lstStyle/>
        <a:p>
          <a:endParaRPr/>
        </a:p>
      </dgm:t>
    </dgm:pt>
    <dgm:pt modelId="{1B3D6E13-C492-4D6D-9F30-497DDEAB439A}" type="pres">
      <dgm:prSet presAssocID="{E9C8B771-B392-462C-9387-FE613C9EFBE5}" presName="childShape" presStyleCnt="0"/>
      <dgm:spPr/>
      <dgm:t>
        <a:bodyPr/>
        <a:lstStyle/>
        <a:p>
          <a:endParaRPr/>
        </a:p>
      </dgm:t>
    </dgm:pt>
    <dgm:pt modelId="{01EF7CD2-ED35-4713-87F2-73E547B08BC8}" type="pres">
      <dgm:prSet presAssocID="{C5838E0C-9501-48A4-8EBF-34F5BD134B94}" presName="Name13" presStyleLbl="parChTrans1D2" presStyleIdx="2" presStyleCnt="4"/>
      <dgm:spPr/>
      <dgm:t>
        <a:bodyPr/>
        <a:lstStyle/>
        <a:p>
          <a:endParaRPr/>
        </a:p>
      </dgm:t>
    </dgm:pt>
    <dgm:pt modelId="{22546FF3-64CA-479B-9C95-244E9707FA93}" type="pres">
      <dgm:prSet presAssocID="{8CE10723-0F16-4545-980F-418F949E77AF}" presName="childText" presStyleLbl="bgAcc1" presStyleIdx="2" presStyleCnt="4" custScaleX="79975" custScaleY="3554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077BCDCA-76B3-4B54-9332-0226CCAF2EF6}" type="pres">
      <dgm:prSet presAssocID="{611EE09F-6A7E-4092-95DE-8A130242DF03}" presName="Name13" presStyleLbl="parChTrans1D2" presStyleIdx="3" presStyleCnt="4"/>
      <dgm:spPr/>
      <dgm:t>
        <a:bodyPr/>
        <a:lstStyle/>
        <a:p>
          <a:endParaRPr/>
        </a:p>
      </dgm:t>
    </dgm:pt>
    <dgm:pt modelId="{CD419DA2-3390-4537-880C-E6223D80E042}" type="pres">
      <dgm:prSet presAssocID="{58F63A4A-6D05-4E8A-A9DF-98FECB9B0A9A}" presName="childText" presStyleLbl="bgAcc1" presStyleIdx="3" presStyleCnt="4" custScaleX="79975" custScaleY="3554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6A097DCE-115A-4368-9F6D-A22090A581EC}" type="presOf" srcId="{2F8E8AFF-27F4-41F6-B670-6A2109EC1232}" destId="{8E76E7E9-C53F-43A2-B33E-81C5C5089A49}" srcOrd="1" destOrd="0" presId="urn:microsoft.com/office/officeart/2005/8/layout/hierarchy3"/>
    <dgm:cxn modelId="{ECBD9D1F-3573-4596-B30D-9ABF4F71A0E5}" type="presOf" srcId="{BE34517E-28E8-4C90-8931-4A792AE390F1}" destId="{A185C4FF-38A4-40A7-844E-E10343998FFB}" srcOrd="0" destOrd="0" presId="urn:microsoft.com/office/officeart/2005/8/layout/hierarchy3"/>
    <dgm:cxn modelId="{E913B07C-89C2-42C2-8A1F-60FDD8496524}" type="presOf" srcId="{956B87D7-4465-4BC0-AE30-5EBB88CCE898}" destId="{E048BAA8-0C4E-4451-B4DC-8BED7B1C9CF9}" srcOrd="0" destOrd="0" presId="urn:microsoft.com/office/officeart/2005/8/layout/hierarchy3"/>
    <dgm:cxn modelId="{4B61C890-3D47-4839-A540-693B72D9CDBE}" type="presOf" srcId="{58F63A4A-6D05-4E8A-A9DF-98FECB9B0A9A}" destId="{CD419DA2-3390-4537-880C-E6223D80E042}" srcOrd="0" destOrd="0" presId="urn:microsoft.com/office/officeart/2005/8/layout/hierarchy3"/>
    <dgm:cxn modelId="{5C2DABAC-024A-4834-8CD0-54D4082C69FE}" srcId="{71798C62-F8E1-4DBB-A3CD-A390B0FF6D36}" destId="{2F8E8AFF-27F4-41F6-B670-6A2109EC1232}" srcOrd="0" destOrd="0" parTransId="{D5FB6103-8EBE-4B6A-A7B7-126DAB443D95}" sibTransId="{9002242E-1DAC-45D3-B66F-634A08E84B3D}"/>
    <dgm:cxn modelId="{CB20F25F-0AB2-4D15-8397-57A24F678B8F}" srcId="{E9C8B771-B392-462C-9387-FE613C9EFBE5}" destId="{8CE10723-0F16-4545-980F-418F949E77AF}" srcOrd="0" destOrd="0" parTransId="{C5838E0C-9501-48A4-8EBF-34F5BD134B94}" sibTransId="{F6C63337-2648-44C6-A127-6D308B7DEA94}"/>
    <dgm:cxn modelId="{5E624099-6A9F-4FFB-BAAB-4654005D6A5A}" type="presOf" srcId="{E9AFE27C-4203-4397-B35D-0D67EE2B30A5}" destId="{6256C18B-FAF0-4C93-AE50-B45F5E2401B3}" srcOrd="0" destOrd="0" presId="urn:microsoft.com/office/officeart/2005/8/layout/hierarchy3"/>
    <dgm:cxn modelId="{5EF2D80D-F5EB-4E50-BBCE-2F95563458A1}" type="presOf" srcId="{4DE8A955-27C3-438E-A329-2BBE1548E16C}" destId="{BAABCCCD-49C2-42C5-A8DA-DBEEB34E69EA}" srcOrd="0" destOrd="0" presId="urn:microsoft.com/office/officeart/2005/8/layout/hierarchy3"/>
    <dgm:cxn modelId="{974DA3CF-266F-40F1-9E8C-A383EB55073C}" type="presOf" srcId="{E9C8B771-B392-462C-9387-FE613C9EFBE5}" destId="{9BBF3406-9001-4710-B1AD-E6DED2EC554D}" srcOrd="1" destOrd="0" presId="urn:microsoft.com/office/officeart/2005/8/layout/hierarchy3"/>
    <dgm:cxn modelId="{0866993E-39C6-4BB2-A473-3B8C95E85138}" type="presOf" srcId="{8CE10723-0F16-4545-980F-418F949E77AF}" destId="{22546FF3-64CA-479B-9C95-244E9707FA93}" srcOrd="0" destOrd="0" presId="urn:microsoft.com/office/officeart/2005/8/layout/hierarchy3"/>
    <dgm:cxn modelId="{E5248B2F-D5BC-41E7-AF90-5D3BDA38F4BD}" type="presOf" srcId="{71798C62-F8E1-4DBB-A3CD-A390B0FF6D36}" destId="{EBBDF09B-4C8D-418C-B804-A5E45B958FD8}" srcOrd="0" destOrd="0" presId="urn:microsoft.com/office/officeart/2005/8/layout/hierarchy3"/>
    <dgm:cxn modelId="{0781CE3B-8BC2-42D4-8022-873975B7AF2C}" type="presOf" srcId="{E9C8B771-B392-462C-9387-FE613C9EFBE5}" destId="{AD3CD2C8-6CA7-483F-8BA5-FEBE6C568E19}" srcOrd="0" destOrd="0" presId="urn:microsoft.com/office/officeart/2005/8/layout/hierarchy3"/>
    <dgm:cxn modelId="{65D36008-3B96-4C02-B585-42292B9DA12C}" srcId="{E9C8B771-B392-462C-9387-FE613C9EFBE5}" destId="{58F63A4A-6D05-4E8A-A9DF-98FECB9B0A9A}" srcOrd="1" destOrd="0" parTransId="{611EE09F-6A7E-4092-95DE-8A130242DF03}" sibTransId="{F75DBFA0-E4E4-44DF-BE3B-DD29C94E9FDF}"/>
    <dgm:cxn modelId="{AFA7CC59-DFF6-4832-B951-FA5AA93BFAA8}" type="presOf" srcId="{C5838E0C-9501-48A4-8EBF-34F5BD134B94}" destId="{01EF7CD2-ED35-4713-87F2-73E547B08BC8}" srcOrd="0" destOrd="0" presId="urn:microsoft.com/office/officeart/2005/8/layout/hierarchy3"/>
    <dgm:cxn modelId="{44ACD1D4-BC63-46FE-87C5-E552B49113BB}" srcId="{71798C62-F8E1-4DBB-A3CD-A390B0FF6D36}" destId="{E9C8B771-B392-462C-9387-FE613C9EFBE5}" srcOrd="1" destOrd="0" parTransId="{9F464D9F-A9D6-4603-A838-C5EE56C92150}" sibTransId="{117CEA23-D35A-47B7-AB20-9158D36FD357}"/>
    <dgm:cxn modelId="{3CA9B3E7-F18C-4865-98C1-36132A6F30FD}" srcId="{2F8E8AFF-27F4-41F6-B670-6A2109EC1232}" destId="{E9AFE27C-4203-4397-B35D-0D67EE2B30A5}" srcOrd="0" destOrd="0" parTransId="{BE34517E-28E8-4C90-8931-4A792AE390F1}" sibTransId="{4A89F784-F5F6-4C0B-997F-A05C1198B3DA}"/>
    <dgm:cxn modelId="{CE5E7E58-D1D9-4F95-8690-2CEAD4CE90BE}" type="presOf" srcId="{2F8E8AFF-27F4-41F6-B670-6A2109EC1232}" destId="{252D3A17-82B1-4F9F-A73D-0BD9400B855A}" srcOrd="0" destOrd="0" presId="urn:microsoft.com/office/officeart/2005/8/layout/hierarchy3"/>
    <dgm:cxn modelId="{72ED8B91-ECB7-4572-A462-2C02637B3259}" srcId="{2F8E8AFF-27F4-41F6-B670-6A2109EC1232}" destId="{4DE8A955-27C3-438E-A329-2BBE1548E16C}" srcOrd="1" destOrd="0" parTransId="{956B87D7-4465-4BC0-AE30-5EBB88CCE898}" sibTransId="{5F2EAC1D-CC7A-42FB-A2FC-D10DF054C25F}"/>
    <dgm:cxn modelId="{6D7581B9-88AD-44D8-B57A-C7C1767D35B5}" type="presOf" srcId="{611EE09F-6A7E-4092-95DE-8A130242DF03}" destId="{077BCDCA-76B3-4B54-9332-0226CCAF2EF6}" srcOrd="0" destOrd="0" presId="urn:microsoft.com/office/officeart/2005/8/layout/hierarchy3"/>
    <dgm:cxn modelId="{6BCB3124-5925-43B5-837D-0994B85217BE}" type="presParOf" srcId="{EBBDF09B-4C8D-418C-B804-A5E45B958FD8}" destId="{D8D5604A-0134-4CAE-8964-D60744F5BEA3}" srcOrd="0" destOrd="0" presId="urn:microsoft.com/office/officeart/2005/8/layout/hierarchy3"/>
    <dgm:cxn modelId="{88C451DB-CE95-4DFE-ABF5-589459FF5C60}" type="presParOf" srcId="{D8D5604A-0134-4CAE-8964-D60744F5BEA3}" destId="{9BCBB9F9-8C96-4A6C-8F72-078C365D8DCD}" srcOrd="0" destOrd="0" presId="urn:microsoft.com/office/officeart/2005/8/layout/hierarchy3"/>
    <dgm:cxn modelId="{DAB6E009-C123-484D-88F3-E3C14F0967DD}" type="presParOf" srcId="{9BCBB9F9-8C96-4A6C-8F72-078C365D8DCD}" destId="{252D3A17-82B1-4F9F-A73D-0BD9400B855A}" srcOrd="0" destOrd="0" presId="urn:microsoft.com/office/officeart/2005/8/layout/hierarchy3"/>
    <dgm:cxn modelId="{137355F6-53D1-4C23-959F-88D0A5B0D873}" type="presParOf" srcId="{9BCBB9F9-8C96-4A6C-8F72-078C365D8DCD}" destId="{8E76E7E9-C53F-43A2-B33E-81C5C5089A49}" srcOrd="1" destOrd="0" presId="urn:microsoft.com/office/officeart/2005/8/layout/hierarchy3"/>
    <dgm:cxn modelId="{C68A144F-284C-417F-94E4-0DC6558FC7FC}" type="presParOf" srcId="{D8D5604A-0134-4CAE-8964-D60744F5BEA3}" destId="{2CE5BCEA-BF47-40C5-9475-FA5CC973963A}" srcOrd="1" destOrd="0" presId="urn:microsoft.com/office/officeart/2005/8/layout/hierarchy3"/>
    <dgm:cxn modelId="{7E78C36F-BA52-4F81-92D6-B7BCA6972CB7}" type="presParOf" srcId="{2CE5BCEA-BF47-40C5-9475-FA5CC973963A}" destId="{A185C4FF-38A4-40A7-844E-E10343998FFB}" srcOrd="0" destOrd="0" presId="urn:microsoft.com/office/officeart/2005/8/layout/hierarchy3"/>
    <dgm:cxn modelId="{0F614887-79FB-4D78-ABE2-A795121C34FB}" type="presParOf" srcId="{2CE5BCEA-BF47-40C5-9475-FA5CC973963A}" destId="{6256C18B-FAF0-4C93-AE50-B45F5E2401B3}" srcOrd="1" destOrd="0" presId="urn:microsoft.com/office/officeart/2005/8/layout/hierarchy3"/>
    <dgm:cxn modelId="{0996E25C-0353-49F9-84C2-347483D1CD9A}" type="presParOf" srcId="{2CE5BCEA-BF47-40C5-9475-FA5CC973963A}" destId="{E048BAA8-0C4E-4451-B4DC-8BED7B1C9CF9}" srcOrd="2" destOrd="0" presId="urn:microsoft.com/office/officeart/2005/8/layout/hierarchy3"/>
    <dgm:cxn modelId="{57064B32-F61C-4208-ADB4-B94790A6B97B}" type="presParOf" srcId="{2CE5BCEA-BF47-40C5-9475-FA5CC973963A}" destId="{BAABCCCD-49C2-42C5-A8DA-DBEEB34E69EA}" srcOrd="3" destOrd="0" presId="urn:microsoft.com/office/officeart/2005/8/layout/hierarchy3"/>
    <dgm:cxn modelId="{0998F0D0-51B7-436A-A8C5-62D432DE8601}" type="presParOf" srcId="{EBBDF09B-4C8D-418C-B804-A5E45B958FD8}" destId="{754A8F5C-8A30-44BC-AD62-A876AE6980CB}" srcOrd="1" destOrd="0" presId="urn:microsoft.com/office/officeart/2005/8/layout/hierarchy3"/>
    <dgm:cxn modelId="{83160CE3-5B93-47A4-92FE-F4D0CBD04361}" type="presParOf" srcId="{754A8F5C-8A30-44BC-AD62-A876AE6980CB}" destId="{50E5FE46-56E2-4A5D-88F1-734096D3A4E2}" srcOrd="0" destOrd="0" presId="urn:microsoft.com/office/officeart/2005/8/layout/hierarchy3"/>
    <dgm:cxn modelId="{59D25C66-5643-459E-AA54-6E40CFA48483}" type="presParOf" srcId="{50E5FE46-56E2-4A5D-88F1-734096D3A4E2}" destId="{AD3CD2C8-6CA7-483F-8BA5-FEBE6C568E19}" srcOrd="0" destOrd="0" presId="urn:microsoft.com/office/officeart/2005/8/layout/hierarchy3"/>
    <dgm:cxn modelId="{4BE7F002-EABC-4806-AB21-0C1199D6616E}" type="presParOf" srcId="{50E5FE46-56E2-4A5D-88F1-734096D3A4E2}" destId="{9BBF3406-9001-4710-B1AD-E6DED2EC554D}" srcOrd="1" destOrd="0" presId="urn:microsoft.com/office/officeart/2005/8/layout/hierarchy3"/>
    <dgm:cxn modelId="{1F613B08-481A-43D8-B98E-7CF38A4E1BFD}" type="presParOf" srcId="{754A8F5C-8A30-44BC-AD62-A876AE6980CB}" destId="{1B3D6E13-C492-4D6D-9F30-497DDEAB439A}" srcOrd="1" destOrd="0" presId="urn:microsoft.com/office/officeart/2005/8/layout/hierarchy3"/>
    <dgm:cxn modelId="{20149200-67DF-4ECF-916F-02A53DB48C4D}" type="presParOf" srcId="{1B3D6E13-C492-4D6D-9F30-497DDEAB439A}" destId="{01EF7CD2-ED35-4713-87F2-73E547B08BC8}" srcOrd="0" destOrd="0" presId="urn:microsoft.com/office/officeart/2005/8/layout/hierarchy3"/>
    <dgm:cxn modelId="{375A9E6E-A474-43D6-B288-814ADF0BAA6F}" type="presParOf" srcId="{1B3D6E13-C492-4D6D-9F30-497DDEAB439A}" destId="{22546FF3-64CA-479B-9C95-244E9707FA93}" srcOrd="1" destOrd="0" presId="urn:microsoft.com/office/officeart/2005/8/layout/hierarchy3"/>
    <dgm:cxn modelId="{44B40393-CBD4-45C9-9072-EC5160816249}" type="presParOf" srcId="{1B3D6E13-C492-4D6D-9F30-497DDEAB439A}" destId="{077BCDCA-76B3-4B54-9332-0226CCAF2EF6}" srcOrd="2" destOrd="0" presId="urn:microsoft.com/office/officeart/2005/8/layout/hierarchy3"/>
    <dgm:cxn modelId="{050FC940-0F1E-40A2-89CA-1C10EA40919F}" type="presParOf" srcId="{1B3D6E13-C492-4D6D-9F30-497DDEAB439A}" destId="{CD419DA2-3390-4537-880C-E6223D80E042}" srcOrd="3" destOrd="0" presId="urn:microsoft.com/office/officeart/2005/8/layout/hierarchy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798C62-F8E1-4DBB-A3CD-A390B0FF6D36}" type="doc">
      <dgm:prSet loTypeId="urn:microsoft.com/office/officeart/2005/8/layout/hierarchy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/>
        </a:p>
      </dgm:t>
    </dgm:pt>
    <dgm:pt modelId="{2F8E8AFF-27F4-41F6-B670-6A2109EC1232}">
      <dgm:prSet phldrT="[Text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t>Pays tiers non associés à Erasmus +</a:t>
          </a:r>
        </a:p>
        <a:p>
          <a:pPr>
            <a:defRPr sz="1400" b="1" i="1">
              <a:latin typeface="Arial" panose="020B0604020202020204" pitchFamily="34" charset="0"/>
              <a:cs typeface="Arial" panose="020B0604020202020204" pitchFamily="34" charset="0"/>
            </a:defRPr>
          </a:pPr>
          <a:r>
            <a:t>Même région (projets régionaux)</a:t>
          </a:r>
        </a:p>
        <a:p>
          <a:pPr>
            <a:defRPr sz="1400" b="1" i="1">
              <a:latin typeface="Arial" panose="020B0604020202020204" pitchFamily="34" charset="0"/>
              <a:cs typeface="Arial" panose="020B0604020202020204" pitchFamily="34" charset="0"/>
            </a:defRPr>
          </a:pPr>
          <a:r>
            <a:t>Différentes régions (projets transrégionaux)</a:t>
          </a:r>
          <a:endParaRPr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FB6103-8EBE-4B6A-A7B7-126DAB443D95}" type="parTrans" cxnId="{5C2DABAC-024A-4834-8CD0-54D4082C69FE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02242E-1DAC-45D3-B66F-634A08E84B3D}" type="sibTrans" cxnId="{5C2DABAC-024A-4834-8CD0-54D4082C69FE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AFE27C-4203-4397-B35D-0D67EE2B30A5}">
      <dgm:prSet phldrT="[Text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>
            <a:defRPr sz="20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t>Minimum 2 pays éligibles</a:t>
          </a:r>
          <a:endParaRPr sz="2000" b="1">
            <a:solidFill>
              <a:srgbClr val="024B9C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34517E-28E8-4C90-8931-4A792AE390F1}" type="parTrans" cxnId="{3CA9B3E7-F18C-4865-98C1-36132A6F30FD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89F784-F5F6-4C0B-997F-A05C1198B3DA}" type="sibTrans" cxnId="{3CA9B3E7-F18C-4865-98C1-36132A6F30FD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E8A955-27C3-438E-A329-2BBE1548E16C}">
      <dgm:prSet phldrT="[Text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>
            <a:defRPr sz="20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t>Minimum 2 EES de chaque pays éligible</a:t>
          </a:r>
          <a:endParaRPr sz="2000" b="1">
            <a:solidFill>
              <a:srgbClr val="024B9C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6B87D7-4465-4BC0-AE30-5EBB88CCE898}" type="parTrans" cxnId="{72ED8B91-ECB7-4572-A462-2C02637B3259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2EAC1D-CC7A-42FB-A2FC-D10DF054C25F}" type="sibTrans" cxnId="{72ED8B91-ECB7-4572-A462-2C02637B3259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C8B771-B392-462C-9387-FE613C9EFBE5}">
      <dgm:prSet phldrT="[Text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t>États membres de l’UE &amp;Pays tiers associés à Erasmus +</a:t>
          </a:r>
          <a:endParaRPr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464D9F-A9D6-4603-A838-C5EE56C92150}" type="parTrans" cxnId="{44ACD1D4-BC63-46FE-87C5-E552B49113BB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7CEA23-D35A-47B7-AB20-9158D36FD357}" type="sibTrans" cxnId="{44ACD1D4-BC63-46FE-87C5-E552B49113BB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E10723-0F16-4545-980F-418F949E77AF}">
      <dgm:prSet phldrT="[Text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>
            <a:defRPr sz="20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t>Au moins 2 pays</a:t>
          </a:r>
          <a:endParaRPr sz="2000" b="1">
            <a:solidFill>
              <a:srgbClr val="024B9C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838E0C-9501-48A4-8EBF-34F5BD134B94}" type="parTrans" cxnId="{CB20F25F-0AB2-4D15-8397-57A24F678B8F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C63337-2648-44C6-A127-6D308B7DEA94}" type="sibTrans" cxnId="{CB20F25F-0AB2-4D15-8397-57A24F678B8F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F63A4A-6D05-4E8A-A9DF-98FECB9B0A9A}">
      <dgm:prSet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>
            <a:defRPr sz="20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t>Minimum 1 EES de chaque pays</a:t>
          </a:r>
          <a:endParaRPr sz="2000" b="1">
            <a:solidFill>
              <a:srgbClr val="024B9C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1EE09F-6A7E-4092-95DE-8A130242DF03}" type="parTrans" cxnId="{65D36008-3B96-4C02-B585-42292B9DA12C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5DBFA0-E4E4-44DF-BE3B-DD29C94E9FDF}" type="sibTrans" cxnId="{65D36008-3B96-4C02-B585-42292B9DA12C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BDF09B-4C8D-418C-B804-A5E45B958FD8}" type="pres">
      <dgm:prSet presAssocID="{71798C62-F8E1-4DBB-A3CD-A390B0FF6D3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/>
        </a:p>
      </dgm:t>
    </dgm:pt>
    <dgm:pt modelId="{D8D5604A-0134-4CAE-8964-D60744F5BEA3}" type="pres">
      <dgm:prSet presAssocID="{2F8E8AFF-27F4-41F6-B670-6A2109EC1232}" presName="root" presStyleCnt="0"/>
      <dgm:spPr/>
      <dgm:t>
        <a:bodyPr/>
        <a:lstStyle/>
        <a:p>
          <a:endParaRPr/>
        </a:p>
      </dgm:t>
    </dgm:pt>
    <dgm:pt modelId="{9BCBB9F9-8C96-4A6C-8F72-078C365D8DCD}" type="pres">
      <dgm:prSet presAssocID="{2F8E8AFF-27F4-41F6-B670-6A2109EC1232}" presName="rootComposite" presStyleCnt="0"/>
      <dgm:spPr/>
      <dgm:t>
        <a:bodyPr/>
        <a:lstStyle/>
        <a:p>
          <a:endParaRPr/>
        </a:p>
      </dgm:t>
    </dgm:pt>
    <dgm:pt modelId="{252D3A17-82B1-4F9F-A73D-0BD9400B855A}" type="pres">
      <dgm:prSet presAssocID="{2F8E8AFF-27F4-41F6-B670-6A2109EC1232}" presName="rootText" presStyleLbl="node1" presStyleIdx="0" presStyleCnt="2" custScaleX="76277" custScaleY="50852"/>
      <dgm:spPr/>
      <dgm:t>
        <a:bodyPr/>
        <a:lstStyle/>
        <a:p>
          <a:endParaRPr/>
        </a:p>
      </dgm:t>
    </dgm:pt>
    <dgm:pt modelId="{8E76E7E9-C53F-43A2-B33E-81C5C5089A49}" type="pres">
      <dgm:prSet presAssocID="{2F8E8AFF-27F4-41F6-B670-6A2109EC1232}" presName="rootConnector" presStyleLbl="node1" presStyleIdx="0" presStyleCnt="2"/>
      <dgm:spPr/>
      <dgm:t>
        <a:bodyPr/>
        <a:lstStyle/>
        <a:p>
          <a:endParaRPr/>
        </a:p>
      </dgm:t>
    </dgm:pt>
    <dgm:pt modelId="{2CE5BCEA-BF47-40C5-9475-FA5CC973963A}" type="pres">
      <dgm:prSet presAssocID="{2F8E8AFF-27F4-41F6-B670-6A2109EC1232}" presName="childShape" presStyleCnt="0"/>
      <dgm:spPr/>
      <dgm:t>
        <a:bodyPr/>
        <a:lstStyle/>
        <a:p>
          <a:endParaRPr/>
        </a:p>
      </dgm:t>
    </dgm:pt>
    <dgm:pt modelId="{A185C4FF-38A4-40A7-844E-E10343998FFB}" type="pres">
      <dgm:prSet presAssocID="{BE34517E-28E8-4C90-8931-4A792AE390F1}" presName="Name13" presStyleLbl="parChTrans1D2" presStyleIdx="0" presStyleCnt="4"/>
      <dgm:spPr/>
      <dgm:t>
        <a:bodyPr/>
        <a:lstStyle/>
        <a:p>
          <a:endParaRPr/>
        </a:p>
      </dgm:t>
    </dgm:pt>
    <dgm:pt modelId="{6256C18B-FAF0-4C93-AE50-B45F5E2401B3}" type="pres">
      <dgm:prSet presAssocID="{E9AFE27C-4203-4397-B35D-0D67EE2B30A5}" presName="childText" presStyleLbl="bgAcc1" presStyleIdx="0" presStyleCnt="4" custScaleX="79975" custScaleY="3554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E048BAA8-0C4E-4451-B4DC-8BED7B1C9CF9}" type="pres">
      <dgm:prSet presAssocID="{956B87D7-4465-4BC0-AE30-5EBB88CCE898}" presName="Name13" presStyleLbl="parChTrans1D2" presStyleIdx="1" presStyleCnt="4"/>
      <dgm:spPr/>
      <dgm:t>
        <a:bodyPr/>
        <a:lstStyle/>
        <a:p>
          <a:endParaRPr/>
        </a:p>
      </dgm:t>
    </dgm:pt>
    <dgm:pt modelId="{BAABCCCD-49C2-42C5-A8DA-DBEEB34E69EA}" type="pres">
      <dgm:prSet presAssocID="{4DE8A955-27C3-438E-A329-2BBE1548E16C}" presName="childText" presStyleLbl="bgAcc1" presStyleIdx="1" presStyleCnt="4" custScaleX="79975" custScaleY="3554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754A8F5C-8A30-44BC-AD62-A876AE6980CB}" type="pres">
      <dgm:prSet presAssocID="{E9C8B771-B392-462C-9387-FE613C9EFBE5}" presName="root" presStyleCnt="0"/>
      <dgm:spPr/>
      <dgm:t>
        <a:bodyPr/>
        <a:lstStyle/>
        <a:p>
          <a:endParaRPr/>
        </a:p>
      </dgm:t>
    </dgm:pt>
    <dgm:pt modelId="{50E5FE46-56E2-4A5D-88F1-734096D3A4E2}" type="pres">
      <dgm:prSet presAssocID="{E9C8B771-B392-462C-9387-FE613C9EFBE5}" presName="rootComposite" presStyleCnt="0"/>
      <dgm:spPr/>
      <dgm:t>
        <a:bodyPr/>
        <a:lstStyle/>
        <a:p>
          <a:endParaRPr/>
        </a:p>
      </dgm:t>
    </dgm:pt>
    <dgm:pt modelId="{AD3CD2C8-6CA7-483F-8BA5-FEBE6C568E19}" type="pres">
      <dgm:prSet presAssocID="{E9C8B771-B392-462C-9387-FE613C9EFBE5}" presName="rootText" presStyleLbl="node1" presStyleIdx="1" presStyleCnt="2" custScaleX="76277" custScaleY="50852"/>
      <dgm:spPr/>
      <dgm:t>
        <a:bodyPr/>
        <a:lstStyle/>
        <a:p>
          <a:endParaRPr/>
        </a:p>
      </dgm:t>
    </dgm:pt>
    <dgm:pt modelId="{9BBF3406-9001-4710-B1AD-E6DED2EC554D}" type="pres">
      <dgm:prSet presAssocID="{E9C8B771-B392-462C-9387-FE613C9EFBE5}" presName="rootConnector" presStyleLbl="node1" presStyleIdx="1" presStyleCnt="2"/>
      <dgm:spPr/>
      <dgm:t>
        <a:bodyPr/>
        <a:lstStyle/>
        <a:p>
          <a:endParaRPr/>
        </a:p>
      </dgm:t>
    </dgm:pt>
    <dgm:pt modelId="{1B3D6E13-C492-4D6D-9F30-497DDEAB439A}" type="pres">
      <dgm:prSet presAssocID="{E9C8B771-B392-462C-9387-FE613C9EFBE5}" presName="childShape" presStyleCnt="0"/>
      <dgm:spPr/>
      <dgm:t>
        <a:bodyPr/>
        <a:lstStyle/>
        <a:p>
          <a:endParaRPr/>
        </a:p>
      </dgm:t>
    </dgm:pt>
    <dgm:pt modelId="{01EF7CD2-ED35-4713-87F2-73E547B08BC8}" type="pres">
      <dgm:prSet presAssocID="{C5838E0C-9501-48A4-8EBF-34F5BD134B94}" presName="Name13" presStyleLbl="parChTrans1D2" presStyleIdx="2" presStyleCnt="4"/>
      <dgm:spPr/>
      <dgm:t>
        <a:bodyPr/>
        <a:lstStyle/>
        <a:p>
          <a:endParaRPr/>
        </a:p>
      </dgm:t>
    </dgm:pt>
    <dgm:pt modelId="{22546FF3-64CA-479B-9C95-244E9707FA93}" type="pres">
      <dgm:prSet presAssocID="{8CE10723-0F16-4545-980F-418F949E77AF}" presName="childText" presStyleLbl="bgAcc1" presStyleIdx="2" presStyleCnt="4" custScaleX="79975" custScaleY="3554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077BCDCA-76B3-4B54-9332-0226CCAF2EF6}" type="pres">
      <dgm:prSet presAssocID="{611EE09F-6A7E-4092-95DE-8A130242DF03}" presName="Name13" presStyleLbl="parChTrans1D2" presStyleIdx="3" presStyleCnt="4"/>
      <dgm:spPr/>
      <dgm:t>
        <a:bodyPr/>
        <a:lstStyle/>
        <a:p>
          <a:endParaRPr/>
        </a:p>
      </dgm:t>
    </dgm:pt>
    <dgm:pt modelId="{CD419DA2-3390-4537-880C-E6223D80E042}" type="pres">
      <dgm:prSet presAssocID="{58F63A4A-6D05-4E8A-A9DF-98FECB9B0A9A}" presName="childText" presStyleLbl="bgAcc1" presStyleIdx="3" presStyleCnt="4" custScaleX="79975" custScaleY="3554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6A097DCE-115A-4368-9F6D-A22090A581EC}" type="presOf" srcId="{2F8E8AFF-27F4-41F6-B670-6A2109EC1232}" destId="{8E76E7E9-C53F-43A2-B33E-81C5C5089A49}" srcOrd="1" destOrd="0" presId="urn:microsoft.com/office/officeart/2005/8/layout/hierarchy3"/>
    <dgm:cxn modelId="{ECBD9D1F-3573-4596-B30D-9ABF4F71A0E5}" type="presOf" srcId="{BE34517E-28E8-4C90-8931-4A792AE390F1}" destId="{A185C4FF-38A4-40A7-844E-E10343998FFB}" srcOrd="0" destOrd="0" presId="urn:microsoft.com/office/officeart/2005/8/layout/hierarchy3"/>
    <dgm:cxn modelId="{E913B07C-89C2-42C2-8A1F-60FDD8496524}" type="presOf" srcId="{956B87D7-4465-4BC0-AE30-5EBB88CCE898}" destId="{E048BAA8-0C4E-4451-B4DC-8BED7B1C9CF9}" srcOrd="0" destOrd="0" presId="urn:microsoft.com/office/officeart/2005/8/layout/hierarchy3"/>
    <dgm:cxn modelId="{4B61C890-3D47-4839-A540-693B72D9CDBE}" type="presOf" srcId="{58F63A4A-6D05-4E8A-A9DF-98FECB9B0A9A}" destId="{CD419DA2-3390-4537-880C-E6223D80E042}" srcOrd="0" destOrd="0" presId="urn:microsoft.com/office/officeart/2005/8/layout/hierarchy3"/>
    <dgm:cxn modelId="{5C2DABAC-024A-4834-8CD0-54D4082C69FE}" srcId="{71798C62-F8E1-4DBB-A3CD-A390B0FF6D36}" destId="{2F8E8AFF-27F4-41F6-B670-6A2109EC1232}" srcOrd="0" destOrd="0" parTransId="{D5FB6103-8EBE-4B6A-A7B7-126DAB443D95}" sibTransId="{9002242E-1DAC-45D3-B66F-634A08E84B3D}"/>
    <dgm:cxn modelId="{CB20F25F-0AB2-4D15-8397-57A24F678B8F}" srcId="{E9C8B771-B392-462C-9387-FE613C9EFBE5}" destId="{8CE10723-0F16-4545-980F-418F949E77AF}" srcOrd="0" destOrd="0" parTransId="{C5838E0C-9501-48A4-8EBF-34F5BD134B94}" sibTransId="{F6C63337-2648-44C6-A127-6D308B7DEA94}"/>
    <dgm:cxn modelId="{5E624099-6A9F-4FFB-BAAB-4654005D6A5A}" type="presOf" srcId="{E9AFE27C-4203-4397-B35D-0D67EE2B30A5}" destId="{6256C18B-FAF0-4C93-AE50-B45F5E2401B3}" srcOrd="0" destOrd="0" presId="urn:microsoft.com/office/officeart/2005/8/layout/hierarchy3"/>
    <dgm:cxn modelId="{5EF2D80D-F5EB-4E50-BBCE-2F95563458A1}" type="presOf" srcId="{4DE8A955-27C3-438E-A329-2BBE1548E16C}" destId="{BAABCCCD-49C2-42C5-A8DA-DBEEB34E69EA}" srcOrd="0" destOrd="0" presId="urn:microsoft.com/office/officeart/2005/8/layout/hierarchy3"/>
    <dgm:cxn modelId="{974DA3CF-266F-40F1-9E8C-A383EB55073C}" type="presOf" srcId="{E9C8B771-B392-462C-9387-FE613C9EFBE5}" destId="{9BBF3406-9001-4710-B1AD-E6DED2EC554D}" srcOrd="1" destOrd="0" presId="urn:microsoft.com/office/officeart/2005/8/layout/hierarchy3"/>
    <dgm:cxn modelId="{0866993E-39C6-4BB2-A473-3B8C95E85138}" type="presOf" srcId="{8CE10723-0F16-4545-980F-418F949E77AF}" destId="{22546FF3-64CA-479B-9C95-244E9707FA93}" srcOrd="0" destOrd="0" presId="urn:microsoft.com/office/officeart/2005/8/layout/hierarchy3"/>
    <dgm:cxn modelId="{E5248B2F-D5BC-41E7-AF90-5D3BDA38F4BD}" type="presOf" srcId="{71798C62-F8E1-4DBB-A3CD-A390B0FF6D36}" destId="{EBBDF09B-4C8D-418C-B804-A5E45B958FD8}" srcOrd="0" destOrd="0" presId="urn:microsoft.com/office/officeart/2005/8/layout/hierarchy3"/>
    <dgm:cxn modelId="{0781CE3B-8BC2-42D4-8022-873975B7AF2C}" type="presOf" srcId="{E9C8B771-B392-462C-9387-FE613C9EFBE5}" destId="{AD3CD2C8-6CA7-483F-8BA5-FEBE6C568E19}" srcOrd="0" destOrd="0" presId="urn:microsoft.com/office/officeart/2005/8/layout/hierarchy3"/>
    <dgm:cxn modelId="{65D36008-3B96-4C02-B585-42292B9DA12C}" srcId="{E9C8B771-B392-462C-9387-FE613C9EFBE5}" destId="{58F63A4A-6D05-4E8A-A9DF-98FECB9B0A9A}" srcOrd="1" destOrd="0" parTransId="{611EE09F-6A7E-4092-95DE-8A130242DF03}" sibTransId="{F75DBFA0-E4E4-44DF-BE3B-DD29C94E9FDF}"/>
    <dgm:cxn modelId="{AFA7CC59-DFF6-4832-B951-FA5AA93BFAA8}" type="presOf" srcId="{C5838E0C-9501-48A4-8EBF-34F5BD134B94}" destId="{01EF7CD2-ED35-4713-87F2-73E547B08BC8}" srcOrd="0" destOrd="0" presId="urn:microsoft.com/office/officeart/2005/8/layout/hierarchy3"/>
    <dgm:cxn modelId="{44ACD1D4-BC63-46FE-87C5-E552B49113BB}" srcId="{71798C62-F8E1-4DBB-A3CD-A390B0FF6D36}" destId="{E9C8B771-B392-462C-9387-FE613C9EFBE5}" srcOrd="1" destOrd="0" parTransId="{9F464D9F-A9D6-4603-A838-C5EE56C92150}" sibTransId="{117CEA23-D35A-47B7-AB20-9158D36FD357}"/>
    <dgm:cxn modelId="{CE5E7E58-D1D9-4F95-8690-2CEAD4CE90BE}" type="presOf" srcId="{2F8E8AFF-27F4-41F6-B670-6A2109EC1232}" destId="{252D3A17-82B1-4F9F-A73D-0BD9400B855A}" srcOrd="0" destOrd="0" presId="urn:microsoft.com/office/officeart/2005/8/layout/hierarchy3"/>
    <dgm:cxn modelId="{3CA9B3E7-F18C-4865-98C1-36132A6F30FD}" srcId="{2F8E8AFF-27F4-41F6-B670-6A2109EC1232}" destId="{E9AFE27C-4203-4397-B35D-0D67EE2B30A5}" srcOrd="0" destOrd="0" parTransId="{BE34517E-28E8-4C90-8931-4A792AE390F1}" sibTransId="{4A89F784-F5F6-4C0B-997F-A05C1198B3DA}"/>
    <dgm:cxn modelId="{72ED8B91-ECB7-4572-A462-2C02637B3259}" srcId="{2F8E8AFF-27F4-41F6-B670-6A2109EC1232}" destId="{4DE8A955-27C3-438E-A329-2BBE1548E16C}" srcOrd="1" destOrd="0" parTransId="{956B87D7-4465-4BC0-AE30-5EBB88CCE898}" sibTransId="{5F2EAC1D-CC7A-42FB-A2FC-D10DF054C25F}"/>
    <dgm:cxn modelId="{6D7581B9-88AD-44D8-B57A-C7C1767D35B5}" type="presOf" srcId="{611EE09F-6A7E-4092-95DE-8A130242DF03}" destId="{077BCDCA-76B3-4B54-9332-0226CCAF2EF6}" srcOrd="0" destOrd="0" presId="urn:microsoft.com/office/officeart/2005/8/layout/hierarchy3"/>
    <dgm:cxn modelId="{6BCB3124-5925-43B5-837D-0994B85217BE}" type="presParOf" srcId="{EBBDF09B-4C8D-418C-B804-A5E45B958FD8}" destId="{D8D5604A-0134-4CAE-8964-D60744F5BEA3}" srcOrd="0" destOrd="0" presId="urn:microsoft.com/office/officeart/2005/8/layout/hierarchy3"/>
    <dgm:cxn modelId="{88C451DB-CE95-4DFE-ABF5-589459FF5C60}" type="presParOf" srcId="{D8D5604A-0134-4CAE-8964-D60744F5BEA3}" destId="{9BCBB9F9-8C96-4A6C-8F72-078C365D8DCD}" srcOrd="0" destOrd="0" presId="urn:microsoft.com/office/officeart/2005/8/layout/hierarchy3"/>
    <dgm:cxn modelId="{DAB6E009-C123-484D-88F3-E3C14F0967DD}" type="presParOf" srcId="{9BCBB9F9-8C96-4A6C-8F72-078C365D8DCD}" destId="{252D3A17-82B1-4F9F-A73D-0BD9400B855A}" srcOrd="0" destOrd="0" presId="urn:microsoft.com/office/officeart/2005/8/layout/hierarchy3"/>
    <dgm:cxn modelId="{137355F6-53D1-4C23-959F-88D0A5B0D873}" type="presParOf" srcId="{9BCBB9F9-8C96-4A6C-8F72-078C365D8DCD}" destId="{8E76E7E9-C53F-43A2-B33E-81C5C5089A49}" srcOrd="1" destOrd="0" presId="urn:microsoft.com/office/officeart/2005/8/layout/hierarchy3"/>
    <dgm:cxn modelId="{C68A144F-284C-417F-94E4-0DC6558FC7FC}" type="presParOf" srcId="{D8D5604A-0134-4CAE-8964-D60744F5BEA3}" destId="{2CE5BCEA-BF47-40C5-9475-FA5CC973963A}" srcOrd="1" destOrd="0" presId="urn:microsoft.com/office/officeart/2005/8/layout/hierarchy3"/>
    <dgm:cxn modelId="{7E78C36F-BA52-4F81-92D6-B7BCA6972CB7}" type="presParOf" srcId="{2CE5BCEA-BF47-40C5-9475-FA5CC973963A}" destId="{A185C4FF-38A4-40A7-844E-E10343998FFB}" srcOrd="0" destOrd="0" presId="urn:microsoft.com/office/officeart/2005/8/layout/hierarchy3"/>
    <dgm:cxn modelId="{0F614887-79FB-4D78-ABE2-A795121C34FB}" type="presParOf" srcId="{2CE5BCEA-BF47-40C5-9475-FA5CC973963A}" destId="{6256C18B-FAF0-4C93-AE50-B45F5E2401B3}" srcOrd="1" destOrd="0" presId="urn:microsoft.com/office/officeart/2005/8/layout/hierarchy3"/>
    <dgm:cxn modelId="{0996E25C-0353-49F9-84C2-347483D1CD9A}" type="presParOf" srcId="{2CE5BCEA-BF47-40C5-9475-FA5CC973963A}" destId="{E048BAA8-0C4E-4451-B4DC-8BED7B1C9CF9}" srcOrd="2" destOrd="0" presId="urn:microsoft.com/office/officeart/2005/8/layout/hierarchy3"/>
    <dgm:cxn modelId="{57064B32-F61C-4208-ADB4-B94790A6B97B}" type="presParOf" srcId="{2CE5BCEA-BF47-40C5-9475-FA5CC973963A}" destId="{BAABCCCD-49C2-42C5-A8DA-DBEEB34E69EA}" srcOrd="3" destOrd="0" presId="urn:microsoft.com/office/officeart/2005/8/layout/hierarchy3"/>
    <dgm:cxn modelId="{0998F0D0-51B7-436A-A8C5-62D432DE8601}" type="presParOf" srcId="{EBBDF09B-4C8D-418C-B804-A5E45B958FD8}" destId="{754A8F5C-8A30-44BC-AD62-A876AE6980CB}" srcOrd="1" destOrd="0" presId="urn:microsoft.com/office/officeart/2005/8/layout/hierarchy3"/>
    <dgm:cxn modelId="{83160CE3-5B93-47A4-92FE-F4D0CBD04361}" type="presParOf" srcId="{754A8F5C-8A30-44BC-AD62-A876AE6980CB}" destId="{50E5FE46-56E2-4A5D-88F1-734096D3A4E2}" srcOrd="0" destOrd="0" presId="urn:microsoft.com/office/officeart/2005/8/layout/hierarchy3"/>
    <dgm:cxn modelId="{59D25C66-5643-459E-AA54-6E40CFA48483}" type="presParOf" srcId="{50E5FE46-56E2-4A5D-88F1-734096D3A4E2}" destId="{AD3CD2C8-6CA7-483F-8BA5-FEBE6C568E19}" srcOrd="0" destOrd="0" presId="urn:microsoft.com/office/officeart/2005/8/layout/hierarchy3"/>
    <dgm:cxn modelId="{4BE7F002-EABC-4806-AB21-0C1199D6616E}" type="presParOf" srcId="{50E5FE46-56E2-4A5D-88F1-734096D3A4E2}" destId="{9BBF3406-9001-4710-B1AD-E6DED2EC554D}" srcOrd="1" destOrd="0" presId="urn:microsoft.com/office/officeart/2005/8/layout/hierarchy3"/>
    <dgm:cxn modelId="{1F613B08-481A-43D8-B98E-7CF38A4E1BFD}" type="presParOf" srcId="{754A8F5C-8A30-44BC-AD62-A876AE6980CB}" destId="{1B3D6E13-C492-4D6D-9F30-497DDEAB439A}" srcOrd="1" destOrd="0" presId="urn:microsoft.com/office/officeart/2005/8/layout/hierarchy3"/>
    <dgm:cxn modelId="{20149200-67DF-4ECF-916F-02A53DB48C4D}" type="presParOf" srcId="{1B3D6E13-C492-4D6D-9F30-497DDEAB439A}" destId="{01EF7CD2-ED35-4713-87F2-73E547B08BC8}" srcOrd="0" destOrd="0" presId="urn:microsoft.com/office/officeart/2005/8/layout/hierarchy3"/>
    <dgm:cxn modelId="{375A9E6E-A474-43D6-B288-814ADF0BAA6F}" type="presParOf" srcId="{1B3D6E13-C492-4D6D-9F30-497DDEAB439A}" destId="{22546FF3-64CA-479B-9C95-244E9707FA93}" srcOrd="1" destOrd="0" presId="urn:microsoft.com/office/officeart/2005/8/layout/hierarchy3"/>
    <dgm:cxn modelId="{44B40393-CBD4-45C9-9072-EC5160816249}" type="presParOf" srcId="{1B3D6E13-C492-4D6D-9F30-497DDEAB439A}" destId="{077BCDCA-76B3-4B54-9332-0226CCAF2EF6}" srcOrd="2" destOrd="0" presId="urn:microsoft.com/office/officeart/2005/8/layout/hierarchy3"/>
    <dgm:cxn modelId="{050FC940-0F1E-40A2-89CA-1C10EA40919F}" type="presParOf" srcId="{1B3D6E13-C492-4D6D-9F30-497DDEAB439A}" destId="{CD419DA2-3390-4537-880C-E6223D80E042}" srcOrd="3" destOrd="0" presId="urn:microsoft.com/office/officeart/2005/8/layout/hierarchy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B3EC050-AB30-4FA8-A514-795897B82D0F}" type="doc">
      <dgm:prSet loTypeId="urn:microsoft.com/office/officeart/2005/8/layout/v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/>
        </a:p>
      </dgm:t>
    </dgm:pt>
    <dgm:pt modelId="{BCD5CB89-42E8-448A-BFC3-AE500E0241AD}">
      <dgm:prSet phldrT="[Text]" custT="1"/>
      <dgm:spPr/>
      <dgm:t>
        <a:bodyPr/>
        <a:lstStyle/>
        <a:p>
          <a:pPr algn="l">
            <a:defRPr sz="28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/>
            <a:t>Trois volets</a:t>
          </a:r>
          <a:endParaRPr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076F9B-3DE2-47E9-963B-81B25CE8197F}" type="parTrans" cxnId="{42C30F0D-FD88-41F2-98A7-6F67D829E1C1}">
      <dgm:prSet/>
      <dgm:spPr/>
      <dgm:t>
        <a:bodyPr/>
        <a:lstStyle/>
        <a:p>
          <a:pPr algn="l"/>
          <a:endParaRPr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4107AB-DDF0-40AC-971E-CB560F40FE8A}" type="sibTrans" cxnId="{42C30F0D-FD88-41F2-98A7-6F67D829E1C1}">
      <dgm:prSet/>
      <dgm:spPr/>
      <dgm:t>
        <a:bodyPr/>
        <a:lstStyle/>
        <a:p>
          <a:pPr algn="l"/>
          <a:endParaRPr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FC6AB0-D62F-4E26-9109-9F2F84286ADC}">
      <dgm:prSet custT="1"/>
      <dgm:spPr>
        <a:solidFill>
          <a:schemeClr val="tx2"/>
        </a:solidFill>
      </dgm:spPr>
      <dgm:t>
        <a:bodyPr/>
        <a:lstStyle/>
        <a:p>
          <a:pPr algn="l">
            <a:defRPr sz="28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 dirty="0"/>
            <a:t>Nouveau </a:t>
          </a:r>
          <a:r>
            <a:rPr sz="2400" dirty="0" err="1"/>
            <a:t>système</a:t>
          </a:r>
          <a:r>
            <a:rPr sz="2400" dirty="0"/>
            <a:t> </a:t>
          </a:r>
          <a:r>
            <a:rPr sz="2400" dirty="0" err="1"/>
            <a:t>budgétaire</a:t>
          </a:r>
          <a:endParaRPr sz="2400" dirty="0"/>
        </a:p>
      </dgm:t>
    </dgm:pt>
    <dgm:pt modelId="{AC536409-65EB-4471-9BDB-5F3EF8F7F752}" type="parTrans" cxnId="{59924F1F-742A-4F0C-BEB3-1C599F8F988C}">
      <dgm:prSet/>
      <dgm:spPr/>
      <dgm:t>
        <a:bodyPr/>
        <a:lstStyle/>
        <a:p>
          <a:pPr algn="l"/>
          <a:endParaRPr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C077B6-57A0-4329-BD48-61FBBDBCA7E2}" type="sibTrans" cxnId="{59924F1F-742A-4F0C-BEB3-1C599F8F988C}">
      <dgm:prSet/>
      <dgm:spPr/>
      <dgm:t>
        <a:bodyPr/>
        <a:lstStyle/>
        <a:p>
          <a:pPr algn="l"/>
          <a:endParaRPr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2CD880-B7EF-4B56-B28A-A9FA21CAAA4A}">
      <dgm:prSet custT="1"/>
      <dgm:spPr>
        <a:solidFill>
          <a:schemeClr val="accent4"/>
        </a:solidFill>
      </dgm:spPr>
      <dgm:t>
        <a:bodyPr/>
        <a:lstStyle/>
        <a:p>
          <a:pPr algn="l">
            <a:defRPr sz="28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/>
            <a:t>Nouveau système de publication</a:t>
          </a:r>
        </a:p>
      </dgm:t>
    </dgm:pt>
    <dgm:pt modelId="{A9858D5F-D64E-49E3-A697-9C17FBDE54BB}" type="parTrans" cxnId="{9ADC10D4-D7F0-404D-9481-10AE7767D087}">
      <dgm:prSet/>
      <dgm:spPr/>
      <dgm:t>
        <a:bodyPr/>
        <a:lstStyle/>
        <a:p>
          <a:pPr algn="l"/>
          <a:endParaRPr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361513-B809-4159-99FC-5D326189453D}" type="sibTrans" cxnId="{9ADC10D4-D7F0-404D-9481-10AE7767D087}">
      <dgm:prSet/>
      <dgm:spPr/>
      <dgm:t>
        <a:bodyPr/>
        <a:lstStyle/>
        <a:p>
          <a:pPr algn="l"/>
          <a:endParaRPr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92A0E9-CFBC-4912-83DA-EA743E84C7E2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 anchor="ctr"/>
        <a:lstStyle/>
        <a:p>
          <a:pPr algn="l">
            <a:defRPr sz="2800" b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 dirty="0"/>
            <a:t>un nouveau type de </a:t>
          </a:r>
          <a:r>
            <a:rPr sz="2400" dirty="0" err="1"/>
            <a:t>soutien</a:t>
          </a:r>
          <a:endParaRPr sz="2400" dirty="0">
            <a:solidFill>
              <a:schemeClr val="accent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1443AB-D90C-4886-90C0-14C02E274B4C}" type="parTrans" cxnId="{6BBE9DAA-3EA8-4382-8D4A-2861DF3D5083}">
      <dgm:prSet/>
      <dgm:spPr/>
      <dgm:t>
        <a:bodyPr/>
        <a:lstStyle/>
        <a:p>
          <a:pPr algn="l"/>
          <a:endParaRPr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1D6AA9-B061-4E63-9F99-706CF65D04FD}" type="sibTrans" cxnId="{6BBE9DAA-3EA8-4382-8D4A-2861DF3D5083}">
      <dgm:prSet/>
      <dgm:spPr/>
      <dgm:t>
        <a:bodyPr/>
        <a:lstStyle/>
        <a:p>
          <a:pPr algn="l"/>
          <a:endParaRPr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E7ECF0-B43B-45B2-A8CC-D65149249330}">
      <dgm:prSet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 anchor="ctr"/>
        <a:lstStyle/>
        <a:p>
          <a:pPr algn="l">
            <a:defRPr sz="2800" b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 dirty="0" err="1"/>
            <a:t>montant</a:t>
          </a:r>
          <a:r>
            <a:rPr sz="2400" dirty="0"/>
            <a:t> </a:t>
          </a:r>
          <a:r>
            <a:rPr sz="2400" dirty="0" err="1"/>
            <a:t>forfaitaire</a:t>
          </a:r>
          <a:r>
            <a:rPr sz="2400" dirty="0"/>
            <a:t> II</a:t>
          </a:r>
        </a:p>
      </dgm:t>
    </dgm:pt>
    <dgm:pt modelId="{73181C57-3989-4892-B787-646F9F567DF3}" type="parTrans" cxnId="{B26EE590-F874-4915-B371-40B778961CCB}">
      <dgm:prSet/>
      <dgm:spPr/>
      <dgm:t>
        <a:bodyPr/>
        <a:lstStyle/>
        <a:p>
          <a:pPr algn="l"/>
          <a:endParaRPr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A3B55C-CE37-4513-A8F0-F6CD91EA02C9}" type="sibTrans" cxnId="{B26EE590-F874-4915-B371-40B778961CCB}">
      <dgm:prSet/>
      <dgm:spPr/>
      <dgm:t>
        <a:bodyPr/>
        <a:lstStyle/>
        <a:p>
          <a:pPr algn="l"/>
          <a:endParaRPr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E43ED1-686E-40A9-888C-8012649D7195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 anchor="ctr"/>
        <a:lstStyle/>
        <a:p>
          <a:pPr algn="l">
            <a:defRPr sz="2800" b="1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/>
            <a:t>FTOP</a:t>
          </a:r>
        </a:p>
      </dgm:t>
    </dgm:pt>
    <dgm:pt modelId="{965CE973-3991-4C1B-BED3-2F1105037EF0}" type="parTrans" cxnId="{9C3BB9F1-D166-4074-9233-AF731CBBC366}">
      <dgm:prSet/>
      <dgm:spPr/>
      <dgm:t>
        <a:bodyPr/>
        <a:lstStyle/>
        <a:p>
          <a:pPr algn="l"/>
          <a:endParaRPr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5545A5-1A20-4DC0-BC3D-6D524B53E0BF}" type="sibTrans" cxnId="{9C3BB9F1-D166-4074-9233-AF731CBBC366}">
      <dgm:prSet/>
      <dgm:spPr/>
      <dgm:t>
        <a:bodyPr/>
        <a:lstStyle/>
        <a:p>
          <a:pPr algn="l"/>
          <a:endParaRPr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30F2D6-A08B-4A91-8A01-01D7373037A2}">
      <dgm:prSet phldrT="[Text]" custT="1"/>
      <dgm:spPr>
        <a:solidFill>
          <a:srgbClr val="FFC000"/>
        </a:solidFill>
      </dgm:spPr>
      <dgm:t>
        <a:bodyPr/>
        <a:lstStyle/>
        <a:p>
          <a:pPr>
            <a:defRPr sz="28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/>
            <a:t>Priorités régionales</a:t>
          </a:r>
          <a:endParaRPr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B73E0C-12EB-4199-B109-9DED10B67BE5}" type="parTrans" cxnId="{BDEF6BE9-BB49-4CE3-B67C-BC8C11A40A3C}">
      <dgm:prSet/>
      <dgm:spPr/>
      <dgm:t>
        <a:bodyPr/>
        <a:lstStyle/>
        <a:p>
          <a:endParaRPr sz="2400"/>
        </a:p>
      </dgm:t>
    </dgm:pt>
    <dgm:pt modelId="{3FF8D9B5-A00E-46F0-8A6D-62B4DA5ED5F7}" type="sibTrans" cxnId="{BDEF6BE9-BB49-4CE3-B67C-BC8C11A40A3C}">
      <dgm:prSet/>
      <dgm:spPr/>
      <dgm:t>
        <a:bodyPr/>
        <a:lstStyle/>
        <a:p>
          <a:endParaRPr sz="2400"/>
        </a:p>
      </dgm:t>
    </dgm:pt>
    <dgm:pt modelId="{52088911-DCC8-4A36-860E-0751D42E9120}">
      <dgm:prSet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 anchor="ctr"/>
        <a:lstStyle/>
        <a:p>
          <a:pPr>
            <a:defRPr sz="2800" b="1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 dirty="0" err="1"/>
            <a:t>Priorités</a:t>
          </a:r>
          <a:r>
            <a:rPr sz="2400" dirty="0"/>
            <a:t> </a:t>
          </a:r>
          <a:r>
            <a:rPr sz="2400" dirty="0" err="1"/>
            <a:t>générales</a:t>
          </a:r>
          <a:r>
            <a:rPr sz="2400" dirty="0"/>
            <a:t> de </a:t>
          </a:r>
          <a:r>
            <a:rPr sz="2400" dirty="0" err="1"/>
            <a:t>l’UE</a:t>
          </a:r>
          <a:endParaRPr sz="2400" b="1" dirty="0">
            <a:solidFill>
              <a:schemeClr val="accent5">
                <a:lumMod val="60000"/>
                <a:lumOff val="4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D62AFB-6AE7-4FC6-AAC4-D1015AA60A03}" type="parTrans" cxnId="{3CA39F1B-F065-4C7C-8172-9504AEC9ADEE}">
      <dgm:prSet/>
      <dgm:spPr/>
      <dgm:t>
        <a:bodyPr/>
        <a:lstStyle/>
        <a:p>
          <a:endParaRPr sz="2400"/>
        </a:p>
      </dgm:t>
    </dgm:pt>
    <dgm:pt modelId="{A74BBCA5-1E32-4F44-B17C-2B3318FD81F7}" type="sibTrans" cxnId="{3CA39F1B-F065-4C7C-8172-9504AEC9ADEE}">
      <dgm:prSet/>
      <dgm:spPr/>
      <dgm:t>
        <a:bodyPr/>
        <a:lstStyle/>
        <a:p>
          <a:endParaRPr sz="2400"/>
        </a:p>
      </dgm:t>
    </dgm:pt>
    <dgm:pt modelId="{7B190A4E-766A-412C-89AB-3B1084813BAF}" type="pres">
      <dgm:prSet presAssocID="{DB3EC050-AB30-4FA8-A514-795897B82D0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/>
        </a:p>
      </dgm:t>
    </dgm:pt>
    <dgm:pt modelId="{8731B362-C4F6-4B8E-A914-7F75E5EF5FB4}" type="pres">
      <dgm:prSet presAssocID="{BCD5CB89-42E8-448A-BFC3-AE500E0241AD}" presName="linNode" presStyleCnt="0"/>
      <dgm:spPr/>
    </dgm:pt>
    <dgm:pt modelId="{E6C63E66-5A3F-45AA-9439-313945BD3843}" type="pres">
      <dgm:prSet presAssocID="{BCD5CB89-42E8-448A-BFC3-AE500E0241AD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55CC7882-E855-411A-BCEF-8F901E5F9FBB}" type="pres">
      <dgm:prSet presAssocID="{BCD5CB89-42E8-448A-BFC3-AE500E0241AD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03899074-AE83-4DEE-B81E-1EA2967F8093}" type="pres">
      <dgm:prSet presAssocID="{AD4107AB-DDF0-40AC-971E-CB560F40FE8A}" presName="spacing" presStyleCnt="0"/>
      <dgm:spPr/>
    </dgm:pt>
    <dgm:pt modelId="{30BF0520-CF05-4C02-8E7D-F6AB14F4B695}" type="pres">
      <dgm:prSet presAssocID="{BA30F2D6-A08B-4A91-8A01-01D7373037A2}" presName="linNode" presStyleCnt="0"/>
      <dgm:spPr/>
    </dgm:pt>
    <dgm:pt modelId="{88D14F56-DC3C-4E5F-9709-FE0B2F4B8DAB}" type="pres">
      <dgm:prSet presAssocID="{BA30F2D6-A08B-4A91-8A01-01D7373037A2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23714B61-CBE4-43F0-8439-A489C6EF6CBD}" type="pres">
      <dgm:prSet presAssocID="{BA30F2D6-A08B-4A91-8A01-01D7373037A2}" presName="childShp" presStyleLbl="bgAccFollowNode1" presStyleIdx="1" presStyleCnt="4" custLinFactNeighborX="-71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36E3EB5B-F987-4892-9466-2E18C572BA59}" type="pres">
      <dgm:prSet presAssocID="{3FF8D9B5-A00E-46F0-8A6D-62B4DA5ED5F7}" presName="spacing" presStyleCnt="0"/>
      <dgm:spPr/>
    </dgm:pt>
    <dgm:pt modelId="{7A060069-2DF6-461D-9DC5-48C6D1A57FC8}" type="pres">
      <dgm:prSet presAssocID="{3EFC6AB0-D62F-4E26-9109-9F2F84286ADC}" presName="linNode" presStyleCnt="0"/>
      <dgm:spPr/>
    </dgm:pt>
    <dgm:pt modelId="{CF1F2D40-0F3E-4CA6-8362-0CA4C532A579}" type="pres">
      <dgm:prSet presAssocID="{3EFC6AB0-D62F-4E26-9109-9F2F84286ADC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F3B96A8C-3205-4795-9817-90B99CA3F3FB}" type="pres">
      <dgm:prSet presAssocID="{3EFC6AB0-D62F-4E26-9109-9F2F84286ADC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E7582C8D-A649-4134-B64E-EB4D0BD26413}" type="pres">
      <dgm:prSet presAssocID="{26C077B6-57A0-4329-BD48-61FBBDBCA7E2}" presName="spacing" presStyleCnt="0"/>
      <dgm:spPr/>
    </dgm:pt>
    <dgm:pt modelId="{9F414423-F567-4A0A-B7F5-9C5A7F3CB58B}" type="pres">
      <dgm:prSet presAssocID="{E02CD880-B7EF-4B56-B28A-A9FA21CAAA4A}" presName="linNode" presStyleCnt="0"/>
      <dgm:spPr/>
    </dgm:pt>
    <dgm:pt modelId="{83361C98-F0BE-4CF1-9826-7B0EF4C1EF9F}" type="pres">
      <dgm:prSet presAssocID="{E02CD880-B7EF-4B56-B28A-A9FA21CAAA4A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00EC1207-226E-4319-B54B-292205C0F996}" type="pres">
      <dgm:prSet presAssocID="{E02CD880-B7EF-4B56-B28A-A9FA21CAAA4A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9ADC10D4-D7F0-404D-9481-10AE7767D087}" srcId="{DB3EC050-AB30-4FA8-A514-795897B82D0F}" destId="{E02CD880-B7EF-4B56-B28A-A9FA21CAAA4A}" srcOrd="3" destOrd="0" parTransId="{A9858D5F-D64E-49E3-A697-9C17FBDE54BB}" sibTransId="{E8361513-B809-4159-99FC-5D326189453D}"/>
    <dgm:cxn modelId="{18BE567A-A519-4741-8CB2-522C4D7BD8D8}" type="presOf" srcId="{DB3EC050-AB30-4FA8-A514-795897B82D0F}" destId="{7B190A4E-766A-412C-89AB-3B1084813BAF}" srcOrd="0" destOrd="0" presId="urn:microsoft.com/office/officeart/2005/8/layout/vList6"/>
    <dgm:cxn modelId="{59924F1F-742A-4F0C-BEB3-1C599F8F988C}" srcId="{DB3EC050-AB30-4FA8-A514-795897B82D0F}" destId="{3EFC6AB0-D62F-4E26-9109-9F2F84286ADC}" srcOrd="2" destOrd="0" parTransId="{AC536409-65EB-4471-9BDB-5F3EF8F7F752}" sibTransId="{26C077B6-57A0-4329-BD48-61FBBDBCA7E2}"/>
    <dgm:cxn modelId="{3CA39F1B-F065-4C7C-8172-9504AEC9ADEE}" srcId="{BA30F2D6-A08B-4A91-8A01-01D7373037A2}" destId="{52088911-DCC8-4A36-860E-0751D42E9120}" srcOrd="0" destOrd="0" parTransId="{F5D62AFB-6AE7-4FC6-AAC4-D1015AA60A03}" sibTransId="{A74BBCA5-1E32-4F44-B17C-2B3318FD81F7}"/>
    <dgm:cxn modelId="{17E1AC44-A4C0-4C0C-9483-75B7387EB829}" type="presOf" srcId="{52088911-DCC8-4A36-860E-0751D42E9120}" destId="{23714B61-CBE4-43F0-8439-A489C6EF6CBD}" srcOrd="0" destOrd="0" presId="urn:microsoft.com/office/officeart/2005/8/layout/vList6"/>
    <dgm:cxn modelId="{2CDFE3B9-475D-4846-9B7F-720087453E04}" type="presOf" srcId="{D892A0E9-CFBC-4912-83DA-EA743E84C7E2}" destId="{55CC7882-E855-411A-BCEF-8F901E5F9FBB}" srcOrd="0" destOrd="0" presId="urn:microsoft.com/office/officeart/2005/8/layout/vList6"/>
    <dgm:cxn modelId="{6BBE9DAA-3EA8-4382-8D4A-2861DF3D5083}" srcId="{BCD5CB89-42E8-448A-BFC3-AE500E0241AD}" destId="{D892A0E9-CFBC-4912-83DA-EA743E84C7E2}" srcOrd="0" destOrd="0" parTransId="{291443AB-D90C-4886-90C0-14C02E274B4C}" sibTransId="{451D6AA9-B061-4E63-9F99-706CF65D04FD}"/>
    <dgm:cxn modelId="{42C30F0D-FD88-41F2-98A7-6F67D829E1C1}" srcId="{DB3EC050-AB30-4FA8-A514-795897B82D0F}" destId="{BCD5CB89-42E8-448A-BFC3-AE500E0241AD}" srcOrd="0" destOrd="0" parTransId="{2B076F9B-3DE2-47E9-963B-81B25CE8197F}" sibTransId="{AD4107AB-DDF0-40AC-971E-CB560F40FE8A}"/>
    <dgm:cxn modelId="{9C3BB9F1-D166-4074-9233-AF731CBBC366}" srcId="{E02CD880-B7EF-4B56-B28A-A9FA21CAAA4A}" destId="{29E43ED1-686E-40A9-888C-8012649D7195}" srcOrd="0" destOrd="0" parTransId="{965CE973-3991-4C1B-BED3-2F1105037EF0}" sibTransId="{3B5545A5-1A20-4DC0-BC3D-6D524B53E0BF}"/>
    <dgm:cxn modelId="{0FAE51D1-2725-45FF-831F-88341A13C6A1}" type="presOf" srcId="{BA30F2D6-A08B-4A91-8A01-01D7373037A2}" destId="{88D14F56-DC3C-4E5F-9709-FE0B2F4B8DAB}" srcOrd="0" destOrd="0" presId="urn:microsoft.com/office/officeart/2005/8/layout/vList6"/>
    <dgm:cxn modelId="{BDEF6BE9-BB49-4CE3-B67C-BC8C11A40A3C}" srcId="{DB3EC050-AB30-4FA8-A514-795897B82D0F}" destId="{BA30F2D6-A08B-4A91-8A01-01D7373037A2}" srcOrd="1" destOrd="0" parTransId="{76B73E0C-12EB-4199-B109-9DED10B67BE5}" sibTransId="{3FF8D9B5-A00E-46F0-8A6D-62B4DA5ED5F7}"/>
    <dgm:cxn modelId="{DF9E7172-BB1B-4D57-8F86-14D2AD8907A3}" type="presOf" srcId="{A2E7ECF0-B43B-45B2-A8CC-D65149249330}" destId="{F3B96A8C-3205-4795-9817-90B99CA3F3FB}" srcOrd="0" destOrd="0" presId="urn:microsoft.com/office/officeart/2005/8/layout/vList6"/>
    <dgm:cxn modelId="{02AF4805-D54D-41E1-94B3-E2443393C288}" type="presOf" srcId="{BCD5CB89-42E8-448A-BFC3-AE500E0241AD}" destId="{E6C63E66-5A3F-45AA-9439-313945BD3843}" srcOrd="0" destOrd="0" presId="urn:microsoft.com/office/officeart/2005/8/layout/vList6"/>
    <dgm:cxn modelId="{B26EE590-F874-4915-B371-40B778961CCB}" srcId="{3EFC6AB0-D62F-4E26-9109-9F2F84286ADC}" destId="{A2E7ECF0-B43B-45B2-A8CC-D65149249330}" srcOrd="0" destOrd="0" parTransId="{73181C57-3989-4892-B787-646F9F567DF3}" sibTransId="{99A3B55C-CE37-4513-A8F0-F6CD91EA02C9}"/>
    <dgm:cxn modelId="{A001E304-4640-4946-A22D-5654CE0FE9E3}" type="presOf" srcId="{3EFC6AB0-D62F-4E26-9109-9F2F84286ADC}" destId="{CF1F2D40-0F3E-4CA6-8362-0CA4C532A579}" srcOrd="0" destOrd="0" presId="urn:microsoft.com/office/officeart/2005/8/layout/vList6"/>
    <dgm:cxn modelId="{6C348005-8D81-4AF2-81A8-9579A4462FB4}" type="presOf" srcId="{E02CD880-B7EF-4B56-B28A-A9FA21CAAA4A}" destId="{83361C98-F0BE-4CF1-9826-7B0EF4C1EF9F}" srcOrd="0" destOrd="0" presId="urn:microsoft.com/office/officeart/2005/8/layout/vList6"/>
    <dgm:cxn modelId="{5D62B597-3362-400A-9E74-A443A4D74DD7}" type="presOf" srcId="{29E43ED1-686E-40A9-888C-8012649D7195}" destId="{00EC1207-226E-4319-B54B-292205C0F996}" srcOrd="0" destOrd="0" presId="urn:microsoft.com/office/officeart/2005/8/layout/vList6"/>
    <dgm:cxn modelId="{B3957576-41BC-45CF-BDE5-97BC6C4C6F72}" type="presParOf" srcId="{7B190A4E-766A-412C-89AB-3B1084813BAF}" destId="{8731B362-C4F6-4B8E-A914-7F75E5EF5FB4}" srcOrd="0" destOrd="0" presId="urn:microsoft.com/office/officeart/2005/8/layout/vList6"/>
    <dgm:cxn modelId="{6C177AAB-6D5A-44F6-AD78-301720E0967B}" type="presParOf" srcId="{8731B362-C4F6-4B8E-A914-7F75E5EF5FB4}" destId="{E6C63E66-5A3F-45AA-9439-313945BD3843}" srcOrd="0" destOrd="0" presId="urn:microsoft.com/office/officeart/2005/8/layout/vList6"/>
    <dgm:cxn modelId="{2C56E46C-FE05-45DE-8053-DD9BFAB19B8A}" type="presParOf" srcId="{8731B362-C4F6-4B8E-A914-7F75E5EF5FB4}" destId="{55CC7882-E855-411A-BCEF-8F901E5F9FBB}" srcOrd="1" destOrd="0" presId="urn:microsoft.com/office/officeart/2005/8/layout/vList6"/>
    <dgm:cxn modelId="{8FD534A4-921A-4CAD-87B5-E2AD4741EE4C}" type="presParOf" srcId="{7B190A4E-766A-412C-89AB-3B1084813BAF}" destId="{03899074-AE83-4DEE-B81E-1EA2967F8093}" srcOrd="1" destOrd="0" presId="urn:microsoft.com/office/officeart/2005/8/layout/vList6"/>
    <dgm:cxn modelId="{45191148-A352-4319-B927-97A81A77BACE}" type="presParOf" srcId="{7B190A4E-766A-412C-89AB-3B1084813BAF}" destId="{30BF0520-CF05-4C02-8E7D-F6AB14F4B695}" srcOrd="2" destOrd="0" presId="urn:microsoft.com/office/officeart/2005/8/layout/vList6"/>
    <dgm:cxn modelId="{38F74D21-FAF7-4DB3-9062-F76006B80504}" type="presParOf" srcId="{30BF0520-CF05-4C02-8E7D-F6AB14F4B695}" destId="{88D14F56-DC3C-4E5F-9709-FE0B2F4B8DAB}" srcOrd="0" destOrd="0" presId="urn:microsoft.com/office/officeart/2005/8/layout/vList6"/>
    <dgm:cxn modelId="{7EEFD41D-ECE0-4DD6-8A42-C69D73DE294D}" type="presParOf" srcId="{30BF0520-CF05-4C02-8E7D-F6AB14F4B695}" destId="{23714B61-CBE4-43F0-8439-A489C6EF6CBD}" srcOrd="1" destOrd="0" presId="urn:microsoft.com/office/officeart/2005/8/layout/vList6"/>
    <dgm:cxn modelId="{90E27D7D-DF8B-4F14-A952-98BF9F7C0940}" type="presParOf" srcId="{7B190A4E-766A-412C-89AB-3B1084813BAF}" destId="{36E3EB5B-F987-4892-9466-2E18C572BA59}" srcOrd="3" destOrd="0" presId="urn:microsoft.com/office/officeart/2005/8/layout/vList6"/>
    <dgm:cxn modelId="{E2BCB8D5-C44E-4831-860E-1A54732A433F}" type="presParOf" srcId="{7B190A4E-766A-412C-89AB-3B1084813BAF}" destId="{7A060069-2DF6-461D-9DC5-48C6D1A57FC8}" srcOrd="4" destOrd="0" presId="urn:microsoft.com/office/officeart/2005/8/layout/vList6"/>
    <dgm:cxn modelId="{366659F0-03DB-4220-9746-1ED001D756C3}" type="presParOf" srcId="{7A060069-2DF6-461D-9DC5-48C6D1A57FC8}" destId="{CF1F2D40-0F3E-4CA6-8362-0CA4C532A579}" srcOrd="0" destOrd="0" presId="urn:microsoft.com/office/officeart/2005/8/layout/vList6"/>
    <dgm:cxn modelId="{346B61B0-A127-494A-8E09-BCC01AE3BCF1}" type="presParOf" srcId="{7A060069-2DF6-461D-9DC5-48C6D1A57FC8}" destId="{F3B96A8C-3205-4795-9817-90B99CA3F3FB}" srcOrd="1" destOrd="0" presId="urn:microsoft.com/office/officeart/2005/8/layout/vList6"/>
    <dgm:cxn modelId="{CA63DCB5-EAF2-46B9-BD80-BDB3A4053D30}" type="presParOf" srcId="{7B190A4E-766A-412C-89AB-3B1084813BAF}" destId="{E7582C8D-A649-4134-B64E-EB4D0BD26413}" srcOrd="5" destOrd="0" presId="urn:microsoft.com/office/officeart/2005/8/layout/vList6"/>
    <dgm:cxn modelId="{958974D1-8BC4-4784-BBC6-B5F645196F89}" type="presParOf" srcId="{7B190A4E-766A-412C-89AB-3B1084813BAF}" destId="{9F414423-F567-4A0A-B7F5-9C5A7F3CB58B}" srcOrd="6" destOrd="0" presId="urn:microsoft.com/office/officeart/2005/8/layout/vList6"/>
    <dgm:cxn modelId="{C665B766-3245-49FF-8C21-8B3FAA374A09}" type="presParOf" srcId="{9F414423-F567-4A0A-B7F5-9C5A7F3CB58B}" destId="{83361C98-F0BE-4CF1-9826-7B0EF4C1EF9F}" srcOrd="0" destOrd="0" presId="urn:microsoft.com/office/officeart/2005/8/layout/vList6"/>
    <dgm:cxn modelId="{5498FBAD-EB6C-4DA0-8996-816C57545EB8}" type="presParOf" srcId="{9F414423-F567-4A0A-B7F5-9C5A7F3CB58B}" destId="{00EC1207-226E-4319-B54B-292205C0F99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861956C-0A5C-46F3-9B44-8DC874DD7EC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/>
        </a:p>
      </dgm:t>
    </dgm:pt>
    <dgm:pt modelId="{8CE4C49A-E52F-4F20-9F56-7A0382B2307C}">
      <dgm:prSet phldrT="[Text]" custT="1"/>
      <dgm:spPr/>
      <dgm:t>
        <a:bodyPr anchor="ctr"/>
        <a:lstStyle/>
        <a:p>
          <a:pPr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 dirty="0" err="1">
              <a:solidFill>
                <a:schemeClr val="tx1"/>
              </a:solidFill>
            </a:rPr>
            <a:t>Faciliter</a:t>
          </a:r>
          <a:r>
            <a:rPr sz="1800" dirty="0">
              <a:solidFill>
                <a:schemeClr val="tx1"/>
              </a:solidFill>
            </a:rPr>
            <a:t> </a:t>
          </a:r>
          <a:r>
            <a:rPr sz="1800" dirty="0" err="1">
              <a:solidFill>
                <a:schemeClr val="tx1"/>
              </a:solidFill>
            </a:rPr>
            <a:t>l’accès</a:t>
          </a:r>
          <a:r>
            <a:rPr sz="1800" dirty="0">
              <a:solidFill>
                <a:schemeClr val="tx1"/>
              </a:solidFill>
            </a:rPr>
            <a:t> aux </a:t>
          </a:r>
          <a:r>
            <a:rPr sz="1800" b="1" dirty="0">
              <a:solidFill>
                <a:schemeClr val="accent2"/>
              </a:solidFill>
            </a:rPr>
            <a:t>nouveaux </a:t>
          </a:r>
          <a:r>
            <a:rPr sz="1800" b="1" dirty="0" err="1">
              <a:solidFill>
                <a:schemeClr val="accent2"/>
              </a:solidFill>
            </a:rPr>
            <a:t>arrivants</a:t>
          </a:r>
          <a:r>
            <a:rPr sz="1800" dirty="0">
              <a:solidFill>
                <a:schemeClr val="accent2"/>
              </a:solidFill>
            </a:rPr>
            <a:t>.</a:t>
          </a:r>
          <a:endParaRPr sz="1800" dirty="0">
            <a:solidFill>
              <a:schemeClr val="accent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7566A1-506F-4614-8633-0353B881DD26}" type="parTrans" cxnId="{BF755689-B5A0-4318-B0F3-DC49F92B06B5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A99D41-CB82-4577-9E58-4D8F882A51BA}" type="sibTrans" cxnId="{BF755689-B5A0-4318-B0F3-DC49F92B06B5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6A7F01-9C44-4629-8FE6-0EB1C189D8EF}">
      <dgm:prSet custT="1"/>
      <dgm:spPr/>
      <dgm:t>
        <a:bodyPr anchor="ctr"/>
        <a:lstStyle/>
        <a:p>
          <a:pPr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 b="1" dirty="0">
              <a:solidFill>
                <a:schemeClr val="accent2"/>
              </a:solidFill>
            </a:rPr>
            <a:t>Première </a:t>
          </a:r>
          <a:r>
            <a:rPr sz="1800" b="1" dirty="0" err="1">
              <a:solidFill>
                <a:schemeClr val="accent2"/>
              </a:solidFill>
            </a:rPr>
            <a:t>étape</a:t>
          </a:r>
          <a:r>
            <a:rPr sz="1800" dirty="0">
              <a:solidFill>
                <a:schemeClr val="tx1"/>
              </a:solidFill>
            </a:rPr>
            <a:t> </a:t>
          </a:r>
          <a:r>
            <a:rPr sz="1800" dirty="0" err="1">
              <a:solidFill>
                <a:schemeClr val="tx1"/>
              </a:solidFill>
            </a:rPr>
            <a:t>permettant</a:t>
          </a:r>
          <a:r>
            <a:rPr sz="1800" dirty="0">
              <a:solidFill>
                <a:schemeClr val="tx1"/>
              </a:solidFill>
            </a:rPr>
            <a:t> aux </a:t>
          </a:r>
          <a:r>
            <a:rPr sz="1800" dirty="0" err="1">
              <a:solidFill>
                <a:schemeClr val="tx1"/>
              </a:solidFill>
            </a:rPr>
            <a:t>organisations</a:t>
          </a:r>
          <a:r>
            <a:rPr sz="1800" dirty="0">
              <a:solidFill>
                <a:schemeClr val="tx1"/>
              </a:solidFill>
            </a:rPr>
            <a:t> </a:t>
          </a:r>
          <a:r>
            <a:rPr sz="1800" dirty="0" err="1">
              <a:solidFill>
                <a:schemeClr val="tx1"/>
              </a:solidFill>
            </a:rPr>
            <a:t>participantes</a:t>
          </a:r>
          <a:r>
            <a:rPr sz="1800" dirty="0">
              <a:solidFill>
                <a:schemeClr val="tx1"/>
              </a:solidFill>
            </a:rPr>
            <a:t> de </a:t>
          </a:r>
          <a:r>
            <a:rPr sz="1800" b="1" dirty="0" err="1">
              <a:solidFill>
                <a:schemeClr val="accent2"/>
              </a:solidFill>
            </a:rPr>
            <a:t>renforcer</a:t>
          </a:r>
          <a:r>
            <a:rPr sz="1800" dirty="0">
              <a:solidFill>
                <a:schemeClr val="tx1"/>
              </a:solidFill>
            </a:rPr>
            <a:t> et d’ </a:t>
          </a:r>
          <a:r>
            <a:rPr sz="1800" b="1" dirty="0" err="1">
              <a:solidFill>
                <a:schemeClr val="accent2"/>
              </a:solidFill>
            </a:rPr>
            <a:t>accroître</a:t>
          </a:r>
          <a:r>
            <a:rPr sz="1800" dirty="0">
              <a:solidFill>
                <a:schemeClr val="tx1"/>
              </a:solidFill>
            </a:rPr>
            <a:t> les </a:t>
          </a:r>
          <a:r>
            <a:rPr sz="1800" dirty="0" err="1">
              <a:solidFill>
                <a:schemeClr val="tx1"/>
              </a:solidFill>
            </a:rPr>
            <a:t>moyens</a:t>
          </a:r>
          <a:r>
            <a:rPr sz="1800" dirty="0">
              <a:solidFill>
                <a:schemeClr val="tx1"/>
              </a:solidFill>
            </a:rPr>
            <a:t> </a:t>
          </a:r>
          <a:r>
            <a:rPr sz="1800" dirty="0" err="1">
              <a:solidFill>
                <a:schemeClr val="tx1"/>
              </a:solidFill>
            </a:rPr>
            <a:t>d’atteindre</a:t>
          </a:r>
          <a:r>
            <a:rPr sz="1800" dirty="0">
              <a:solidFill>
                <a:schemeClr val="tx1"/>
              </a:solidFill>
            </a:rPr>
            <a:t> </a:t>
          </a:r>
          <a:r>
            <a:rPr sz="1800" b="1" dirty="0">
              <a:solidFill>
                <a:schemeClr val="accent2"/>
              </a:solidFill>
            </a:rPr>
            <a:t>les </a:t>
          </a:r>
          <a:r>
            <a:rPr sz="1800" b="1" dirty="0" err="1">
              <a:solidFill>
                <a:schemeClr val="accent2"/>
              </a:solidFill>
            </a:rPr>
            <a:t>personnes</a:t>
          </a:r>
          <a:r>
            <a:rPr sz="1800" b="1" dirty="0">
              <a:solidFill>
                <a:schemeClr val="accent2"/>
              </a:solidFill>
            </a:rPr>
            <a:t> </a:t>
          </a:r>
          <a:r>
            <a:rPr sz="1800" b="1" dirty="0" err="1">
              <a:solidFill>
                <a:schemeClr val="accent2"/>
              </a:solidFill>
            </a:rPr>
            <a:t>moins</a:t>
          </a:r>
          <a:r>
            <a:rPr sz="1800" b="1" dirty="0">
              <a:solidFill>
                <a:schemeClr val="accent2"/>
              </a:solidFill>
            </a:rPr>
            <a:t> </a:t>
          </a:r>
          <a:r>
            <a:rPr sz="1800" b="1" dirty="0" err="1">
              <a:solidFill>
                <a:schemeClr val="accent2"/>
              </a:solidFill>
            </a:rPr>
            <a:t>favorisées</a:t>
          </a:r>
          <a:r>
            <a:rPr sz="1800" dirty="0">
              <a:solidFill>
                <a:schemeClr val="accent2"/>
              </a:solidFill>
            </a:rPr>
            <a:t>.</a:t>
          </a:r>
        </a:p>
      </dgm:t>
    </dgm:pt>
    <dgm:pt modelId="{0D4BB5F6-9828-4334-BAE0-F0398ACD8B54}" type="parTrans" cxnId="{C38C63B3-6CB8-46DB-97F1-2A77B06F23C2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BF42C3-61B5-473F-8B4C-5A3E08D7688F}" type="sibTrans" cxnId="{C38C63B3-6CB8-46DB-97F1-2A77B06F23C2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16AF75-7EAA-4ED9-8616-646F3BA0A8D7}">
      <dgm:prSet custT="1"/>
      <dgm:spPr/>
      <dgm:t>
        <a:bodyPr anchor="ctr"/>
        <a:lstStyle/>
        <a:p>
          <a:pPr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 b="1">
              <a:solidFill>
                <a:schemeClr val="accent2"/>
              </a:solidFill>
            </a:rPr>
            <a:t>Réduire l’écart d’internationalisation</a:t>
          </a:r>
          <a:r>
            <a:rPr sz="1800">
              <a:solidFill>
                <a:schemeClr val="tx1"/>
              </a:solidFill>
            </a:rPr>
            <a:t> des établissements d’enseignement supérieur du même pays ou de la même région.</a:t>
          </a:r>
        </a:p>
      </dgm:t>
    </dgm:pt>
    <dgm:pt modelId="{56E05D48-59BA-4C7F-A82D-C2D556E81E84}" type="parTrans" cxnId="{3BE90277-58CC-493A-B19A-A74F68A70A22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FB63C7-FC7D-4E5B-A245-63AA6336F102}" type="sibTrans" cxnId="{3BE90277-58CC-493A-B19A-A74F68A70A22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C0C580-73FD-427C-AC33-480100304E77}">
      <dgm:prSet custT="1"/>
      <dgm:spPr/>
      <dgm:t>
        <a:bodyPr anchor="ctr"/>
        <a:lstStyle/>
        <a:p>
          <a:pPr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>
              <a:solidFill>
                <a:schemeClr val="tx1"/>
              </a:solidFill>
            </a:rPr>
            <a:t>Favoriser l’ </a:t>
          </a:r>
          <a:r>
            <a:rPr sz="1800" b="1">
              <a:solidFill>
                <a:schemeClr val="accent2"/>
              </a:solidFill>
            </a:rPr>
            <a:t>inclusion sociale</a:t>
          </a:r>
          <a:r>
            <a:rPr sz="1800">
              <a:solidFill>
                <a:schemeClr val="accent2"/>
              </a:solidFill>
            </a:rPr>
            <a:t>.</a:t>
          </a:r>
        </a:p>
      </dgm:t>
    </dgm:pt>
    <dgm:pt modelId="{0E3D4DF8-3336-484E-B4DA-1B82A0694CF2}" type="parTrans" cxnId="{385AE637-8553-4D3C-BEE5-7A2F6546D979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DD701F-F62C-4E1D-8DBF-7EA35F0AE4AA}" type="sibTrans" cxnId="{385AE637-8553-4D3C-BEE5-7A2F6546D979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E4B436-B522-4225-9A23-15F376BC117D}" type="pres">
      <dgm:prSet presAssocID="{C861956C-0A5C-46F3-9B44-8DC874DD7EC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/>
        </a:p>
      </dgm:t>
    </dgm:pt>
    <dgm:pt modelId="{2FEA66F0-39E1-4F4C-A5A2-124ACA9096A1}" type="pres">
      <dgm:prSet presAssocID="{8CE4C49A-E52F-4F20-9F56-7A0382B2307C}" presName="thickLine" presStyleLbl="alignNode1" presStyleIdx="0" presStyleCnt="4"/>
      <dgm:spPr/>
    </dgm:pt>
    <dgm:pt modelId="{378BBBC2-4418-413F-BE09-F621C457CE8F}" type="pres">
      <dgm:prSet presAssocID="{8CE4C49A-E52F-4F20-9F56-7A0382B2307C}" presName="horz1" presStyleCnt="0"/>
      <dgm:spPr/>
    </dgm:pt>
    <dgm:pt modelId="{DB63AB90-BCA1-4DBC-B6BB-06CB6BC74348}" type="pres">
      <dgm:prSet presAssocID="{8CE4C49A-E52F-4F20-9F56-7A0382B2307C}" presName="tx1" presStyleLbl="revTx" presStyleIdx="0" presStyleCnt="4"/>
      <dgm:spPr/>
      <dgm:t>
        <a:bodyPr/>
        <a:lstStyle/>
        <a:p>
          <a:endParaRPr/>
        </a:p>
      </dgm:t>
    </dgm:pt>
    <dgm:pt modelId="{3DA4018B-98E0-4BB6-A56A-C189BDCAF66D}" type="pres">
      <dgm:prSet presAssocID="{8CE4C49A-E52F-4F20-9F56-7A0382B2307C}" presName="vert1" presStyleCnt="0"/>
      <dgm:spPr/>
    </dgm:pt>
    <dgm:pt modelId="{58A0A763-FA11-449A-BA94-3CA724A79881}" type="pres">
      <dgm:prSet presAssocID="{C56A7F01-9C44-4629-8FE6-0EB1C189D8EF}" presName="thickLine" presStyleLbl="alignNode1" presStyleIdx="1" presStyleCnt="4"/>
      <dgm:spPr/>
    </dgm:pt>
    <dgm:pt modelId="{06669E7A-5001-4F62-8DFB-DFA839FBF995}" type="pres">
      <dgm:prSet presAssocID="{C56A7F01-9C44-4629-8FE6-0EB1C189D8EF}" presName="horz1" presStyleCnt="0"/>
      <dgm:spPr/>
    </dgm:pt>
    <dgm:pt modelId="{C1A39F62-9A27-4967-8894-26FDD7EB2A42}" type="pres">
      <dgm:prSet presAssocID="{C56A7F01-9C44-4629-8FE6-0EB1C189D8EF}" presName="tx1" presStyleLbl="revTx" presStyleIdx="1" presStyleCnt="4"/>
      <dgm:spPr/>
      <dgm:t>
        <a:bodyPr/>
        <a:lstStyle/>
        <a:p>
          <a:endParaRPr/>
        </a:p>
      </dgm:t>
    </dgm:pt>
    <dgm:pt modelId="{8277DF78-5DD6-48CA-B80F-C5AE65592963}" type="pres">
      <dgm:prSet presAssocID="{C56A7F01-9C44-4629-8FE6-0EB1C189D8EF}" presName="vert1" presStyleCnt="0"/>
      <dgm:spPr/>
    </dgm:pt>
    <dgm:pt modelId="{B916DA9D-D96B-4793-A350-37AD5ED3F5FA}" type="pres">
      <dgm:prSet presAssocID="{5F16AF75-7EAA-4ED9-8616-646F3BA0A8D7}" presName="thickLine" presStyleLbl="alignNode1" presStyleIdx="2" presStyleCnt="4"/>
      <dgm:spPr/>
    </dgm:pt>
    <dgm:pt modelId="{B47EB599-88C5-43C9-B736-063CB53FF09D}" type="pres">
      <dgm:prSet presAssocID="{5F16AF75-7EAA-4ED9-8616-646F3BA0A8D7}" presName="horz1" presStyleCnt="0"/>
      <dgm:spPr/>
    </dgm:pt>
    <dgm:pt modelId="{5DD489E5-137A-4F4C-B33A-4FBD486AB912}" type="pres">
      <dgm:prSet presAssocID="{5F16AF75-7EAA-4ED9-8616-646F3BA0A8D7}" presName="tx1" presStyleLbl="revTx" presStyleIdx="2" presStyleCnt="4"/>
      <dgm:spPr/>
      <dgm:t>
        <a:bodyPr/>
        <a:lstStyle/>
        <a:p>
          <a:endParaRPr/>
        </a:p>
      </dgm:t>
    </dgm:pt>
    <dgm:pt modelId="{64C6848F-F425-409E-9C49-547ED093DF7D}" type="pres">
      <dgm:prSet presAssocID="{5F16AF75-7EAA-4ED9-8616-646F3BA0A8D7}" presName="vert1" presStyleCnt="0"/>
      <dgm:spPr/>
    </dgm:pt>
    <dgm:pt modelId="{3C5E57CF-16E3-44F6-B2E2-0455B0CA0DA7}" type="pres">
      <dgm:prSet presAssocID="{72C0C580-73FD-427C-AC33-480100304E77}" presName="thickLine" presStyleLbl="alignNode1" presStyleIdx="3" presStyleCnt="4"/>
      <dgm:spPr/>
    </dgm:pt>
    <dgm:pt modelId="{E11BD054-ABA1-45B7-993E-09CBE8103E20}" type="pres">
      <dgm:prSet presAssocID="{72C0C580-73FD-427C-AC33-480100304E77}" presName="horz1" presStyleCnt="0"/>
      <dgm:spPr/>
    </dgm:pt>
    <dgm:pt modelId="{CC421295-2152-46C8-A6D4-B9717E41F329}" type="pres">
      <dgm:prSet presAssocID="{72C0C580-73FD-427C-AC33-480100304E77}" presName="tx1" presStyleLbl="revTx" presStyleIdx="3" presStyleCnt="4"/>
      <dgm:spPr/>
      <dgm:t>
        <a:bodyPr/>
        <a:lstStyle/>
        <a:p>
          <a:endParaRPr/>
        </a:p>
      </dgm:t>
    </dgm:pt>
    <dgm:pt modelId="{A4616411-4AC4-46F5-998F-EBA27091A8BA}" type="pres">
      <dgm:prSet presAssocID="{72C0C580-73FD-427C-AC33-480100304E77}" presName="vert1" presStyleCnt="0"/>
      <dgm:spPr/>
    </dgm:pt>
  </dgm:ptLst>
  <dgm:cxnLst>
    <dgm:cxn modelId="{385AE637-8553-4D3C-BEE5-7A2F6546D979}" srcId="{C861956C-0A5C-46F3-9B44-8DC874DD7EC7}" destId="{72C0C580-73FD-427C-AC33-480100304E77}" srcOrd="3" destOrd="0" parTransId="{0E3D4DF8-3336-484E-B4DA-1B82A0694CF2}" sibTransId="{14DD701F-F62C-4E1D-8DBF-7EA35F0AE4AA}"/>
    <dgm:cxn modelId="{10CF2335-F3AF-44D8-A0C1-E97AF5911838}" type="presOf" srcId="{8CE4C49A-E52F-4F20-9F56-7A0382B2307C}" destId="{DB63AB90-BCA1-4DBC-B6BB-06CB6BC74348}" srcOrd="0" destOrd="0" presId="urn:microsoft.com/office/officeart/2008/layout/LinedList"/>
    <dgm:cxn modelId="{C38C63B3-6CB8-46DB-97F1-2A77B06F23C2}" srcId="{C861956C-0A5C-46F3-9B44-8DC874DD7EC7}" destId="{C56A7F01-9C44-4629-8FE6-0EB1C189D8EF}" srcOrd="1" destOrd="0" parTransId="{0D4BB5F6-9828-4334-BAE0-F0398ACD8B54}" sibTransId="{DCBF42C3-61B5-473F-8B4C-5A3E08D7688F}"/>
    <dgm:cxn modelId="{E8DEDBB4-D3A7-47A4-AB3A-496268AFF943}" type="presOf" srcId="{72C0C580-73FD-427C-AC33-480100304E77}" destId="{CC421295-2152-46C8-A6D4-B9717E41F329}" srcOrd="0" destOrd="0" presId="urn:microsoft.com/office/officeart/2008/layout/LinedList"/>
    <dgm:cxn modelId="{3BE90277-58CC-493A-B19A-A74F68A70A22}" srcId="{C861956C-0A5C-46F3-9B44-8DC874DD7EC7}" destId="{5F16AF75-7EAA-4ED9-8616-646F3BA0A8D7}" srcOrd="2" destOrd="0" parTransId="{56E05D48-59BA-4C7F-A82D-C2D556E81E84}" sibTransId="{48FB63C7-FC7D-4E5B-A245-63AA6336F102}"/>
    <dgm:cxn modelId="{AEA96452-6587-4814-814E-D171A8B483D3}" type="presOf" srcId="{5F16AF75-7EAA-4ED9-8616-646F3BA0A8D7}" destId="{5DD489E5-137A-4F4C-B33A-4FBD486AB912}" srcOrd="0" destOrd="0" presId="urn:microsoft.com/office/officeart/2008/layout/LinedList"/>
    <dgm:cxn modelId="{B50CACD7-E5C3-4EAF-843F-4C38CCEF8286}" type="presOf" srcId="{C861956C-0A5C-46F3-9B44-8DC874DD7EC7}" destId="{CDE4B436-B522-4225-9A23-15F376BC117D}" srcOrd="0" destOrd="0" presId="urn:microsoft.com/office/officeart/2008/layout/LinedList"/>
    <dgm:cxn modelId="{BF755689-B5A0-4318-B0F3-DC49F92B06B5}" srcId="{C861956C-0A5C-46F3-9B44-8DC874DD7EC7}" destId="{8CE4C49A-E52F-4F20-9F56-7A0382B2307C}" srcOrd="0" destOrd="0" parTransId="{7D7566A1-506F-4614-8633-0353B881DD26}" sibTransId="{08A99D41-CB82-4577-9E58-4D8F882A51BA}"/>
    <dgm:cxn modelId="{F69D068F-B0A3-4273-B34A-4D9BC8A531EE}" type="presOf" srcId="{C56A7F01-9C44-4629-8FE6-0EB1C189D8EF}" destId="{C1A39F62-9A27-4967-8894-26FDD7EB2A42}" srcOrd="0" destOrd="0" presId="urn:microsoft.com/office/officeart/2008/layout/LinedList"/>
    <dgm:cxn modelId="{7B787A3C-4707-4BB7-B6A6-28444A186F5B}" type="presParOf" srcId="{CDE4B436-B522-4225-9A23-15F376BC117D}" destId="{2FEA66F0-39E1-4F4C-A5A2-124ACA9096A1}" srcOrd="0" destOrd="0" presId="urn:microsoft.com/office/officeart/2008/layout/LinedList"/>
    <dgm:cxn modelId="{164AEA73-6FE7-48F1-9E73-3BCE09B95637}" type="presParOf" srcId="{CDE4B436-B522-4225-9A23-15F376BC117D}" destId="{378BBBC2-4418-413F-BE09-F621C457CE8F}" srcOrd="1" destOrd="0" presId="urn:microsoft.com/office/officeart/2008/layout/LinedList"/>
    <dgm:cxn modelId="{EE43BE0F-05AA-4080-9DF2-E7D47E5F7F51}" type="presParOf" srcId="{378BBBC2-4418-413F-BE09-F621C457CE8F}" destId="{DB63AB90-BCA1-4DBC-B6BB-06CB6BC74348}" srcOrd="0" destOrd="0" presId="urn:microsoft.com/office/officeart/2008/layout/LinedList"/>
    <dgm:cxn modelId="{63842444-2265-466E-9A96-3A5410DC5B05}" type="presParOf" srcId="{378BBBC2-4418-413F-BE09-F621C457CE8F}" destId="{3DA4018B-98E0-4BB6-A56A-C189BDCAF66D}" srcOrd="1" destOrd="0" presId="urn:microsoft.com/office/officeart/2008/layout/LinedList"/>
    <dgm:cxn modelId="{022BE9BE-EC80-42A8-AD1E-88971B1DEC9C}" type="presParOf" srcId="{CDE4B436-B522-4225-9A23-15F376BC117D}" destId="{58A0A763-FA11-449A-BA94-3CA724A79881}" srcOrd="2" destOrd="0" presId="urn:microsoft.com/office/officeart/2008/layout/LinedList"/>
    <dgm:cxn modelId="{EF97986B-B77C-4F39-AD93-2E691BC386B2}" type="presParOf" srcId="{CDE4B436-B522-4225-9A23-15F376BC117D}" destId="{06669E7A-5001-4F62-8DFB-DFA839FBF995}" srcOrd="3" destOrd="0" presId="urn:microsoft.com/office/officeart/2008/layout/LinedList"/>
    <dgm:cxn modelId="{4CCFF7E9-87E7-4442-9110-57ED2D0A99EF}" type="presParOf" srcId="{06669E7A-5001-4F62-8DFB-DFA839FBF995}" destId="{C1A39F62-9A27-4967-8894-26FDD7EB2A42}" srcOrd="0" destOrd="0" presId="urn:microsoft.com/office/officeart/2008/layout/LinedList"/>
    <dgm:cxn modelId="{6E258ADD-18F8-4020-A542-C5E68F933627}" type="presParOf" srcId="{06669E7A-5001-4F62-8DFB-DFA839FBF995}" destId="{8277DF78-5DD6-48CA-B80F-C5AE65592963}" srcOrd="1" destOrd="0" presId="urn:microsoft.com/office/officeart/2008/layout/LinedList"/>
    <dgm:cxn modelId="{D2D67352-75F1-4932-8A88-32BEF1E7EB8A}" type="presParOf" srcId="{CDE4B436-B522-4225-9A23-15F376BC117D}" destId="{B916DA9D-D96B-4793-A350-37AD5ED3F5FA}" srcOrd="4" destOrd="0" presId="urn:microsoft.com/office/officeart/2008/layout/LinedList"/>
    <dgm:cxn modelId="{B664223E-3DC9-4325-9DE8-0FCB649E8385}" type="presParOf" srcId="{CDE4B436-B522-4225-9A23-15F376BC117D}" destId="{B47EB599-88C5-43C9-B736-063CB53FF09D}" srcOrd="5" destOrd="0" presId="urn:microsoft.com/office/officeart/2008/layout/LinedList"/>
    <dgm:cxn modelId="{F9A5096C-B333-47C6-A500-00CF55873D4B}" type="presParOf" srcId="{B47EB599-88C5-43C9-B736-063CB53FF09D}" destId="{5DD489E5-137A-4F4C-B33A-4FBD486AB912}" srcOrd="0" destOrd="0" presId="urn:microsoft.com/office/officeart/2008/layout/LinedList"/>
    <dgm:cxn modelId="{7AA5CC4C-25B7-44D6-A358-600B5F581E5D}" type="presParOf" srcId="{B47EB599-88C5-43C9-B736-063CB53FF09D}" destId="{64C6848F-F425-409E-9C49-547ED093DF7D}" srcOrd="1" destOrd="0" presId="urn:microsoft.com/office/officeart/2008/layout/LinedList"/>
    <dgm:cxn modelId="{C70E90C0-DBA3-4DAD-A6B0-3C6D8D3FF87A}" type="presParOf" srcId="{CDE4B436-B522-4225-9A23-15F376BC117D}" destId="{3C5E57CF-16E3-44F6-B2E2-0455B0CA0DA7}" srcOrd="6" destOrd="0" presId="urn:microsoft.com/office/officeart/2008/layout/LinedList"/>
    <dgm:cxn modelId="{48022475-19FC-4063-9937-7D08A90ADBFB}" type="presParOf" srcId="{CDE4B436-B522-4225-9A23-15F376BC117D}" destId="{E11BD054-ABA1-45B7-993E-09CBE8103E20}" srcOrd="7" destOrd="0" presId="urn:microsoft.com/office/officeart/2008/layout/LinedList"/>
    <dgm:cxn modelId="{EF537399-D599-4E58-8E75-7320F6E15380}" type="presParOf" srcId="{E11BD054-ABA1-45B7-993E-09CBE8103E20}" destId="{CC421295-2152-46C8-A6D4-B9717E41F329}" srcOrd="0" destOrd="0" presId="urn:microsoft.com/office/officeart/2008/layout/LinedList"/>
    <dgm:cxn modelId="{1FF7F955-802A-4F51-ABBD-3F7721571049}" type="presParOf" srcId="{E11BD054-ABA1-45B7-993E-09CBE8103E20}" destId="{A4616411-4AC4-46F5-998F-EBA27091A8B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C1EB5C6-D3CB-4CCB-BF0F-6A6B70F7BC23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/>
        </a:p>
      </dgm:t>
    </dgm:pt>
    <dgm:pt modelId="{703F53F2-36E8-47EE-9B9C-C4A1F461E613}">
      <dgm:prSet phldrT="[Text]" custT="1"/>
      <dgm:spPr/>
      <dgm:t>
        <a:bodyPr/>
        <a:lstStyle/>
        <a:p>
          <a:pPr>
            <a:defRPr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 dirty="0"/>
            <a:t>Innovation avec la participation des </a:t>
          </a:r>
          <a:r>
            <a:rPr sz="1800" dirty="0" err="1"/>
            <a:t>entreprises</a:t>
          </a:r>
          <a:r>
            <a:rPr sz="1800" dirty="0"/>
            <a:t> </a:t>
          </a:r>
          <a:r>
            <a:rPr sz="1800" dirty="0" err="1"/>
            <a:t>afin</a:t>
          </a:r>
          <a:r>
            <a:rPr sz="1800" dirty="0"/>
            <a:t> de </a:t>
          </a:r>
          <a:r>
            <a:rPr sz="1800" dirty="0" err="1"/>
            <a:t>maximiser</a:t>
          </a:r>
          <a:r>
            <a:rPr sz="1800" dirty="0"/>
            <a:t> </a:t>
          </a:r>
          <a:r>
            <a:rPr sz="1800" dirty="0" err="1"/>
            <a:t>l’impact</a:t>
          </a:r>
          <a:r>
            <a:rPr sz="1800" dirty="0"/>
            <a:t> </a:t>
          </a:r>
          <a:r>
            <a:rPr sz="1800" dirty="0" err="1"/>
            <a:t>sociétal</a:t>
          </a:r>
          <a:endParaRPr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4C4C2A-AD30-4753-A7F0-AB4D5282D89B}" type="parTrans" cxnId="{7DAF2739-03A2-4029-9408-80AED2D304F7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E55410-539F-47EF-BC4D-5B7BB2578982}" type="sibTrans" cxnId="{7DAF2739-03A2-4029-9408-80AED2D304F7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9E01AA-D6D9-406F-931F-72879A04A0E9}">
      <dgm:prSet custT="1"/>
      <dgm:spPr/>
      <dgm:t>
        <a:bodyPr/>
        <a:lstStyle/>
        <a:p>
          <a:pPr>
            <a:defRPr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/>
            <a:t>Moderniser les établissements d’enseignement supérieur en promouvant les réformes</a:t>
          </a:r>
        </a:p>
      </dgm:t>
    </dgm:pt>
    <dgm:pt modelId="{B433223E-8A44-465B-A450-55D9D372AAC0}" type="parTrans" cxnId="{26A444DA-DC99-4930-9A28-50DD9DD16052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56D9B7-6925-4B75-8F55-668D75F3CD0B}" type="sibTrans" cxnId="{26A444DA-DC99-4930-9A28-50DD9DD16052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2E990E-6A4B-4AB0-9E88-72C5DFA10DFC}">
      <dgm:prSet custT="1"/>
      <dgm:spPr/>
      <dgm:t>
        <a:bodyPr/>
        <a:lstStyle/>
        <a:p>
          <a:pPr>
            <a:defRPr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/>
            <a:t>Mettre en place des programmes d’apprentissage pratique ayant un lien avec les entreprises</a:t>
          </a:r>
        </a:p>
      </dgm:t>
    </dgm:pt>
    <dgm:pt modelId="{CC6EC351-69A6-44EE-B4F3-330547533FFD}" type="parTrans" cxnId="{DE64DE58-DC9D-41D1-85BA-E9E0DE58E7A6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A7D5F6-024F-445C-8371-BE20F9A2DEA9}" type="sibTrans" cxnId="{DE64DE58-DC9D-41D1-85BA-E9E0DE58E7A6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525B78-72B1-416F-8683-B13BDDE76E4D}">
      <dgm:prSet custT="1"/>
      <dgm:spPr/>
      <dgm:t>
        <a:bodyPr/>
        <a:lstStyle/>
        <a:p>
          <a:pPr>
            <a:defRPr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/>
            <a:t>Mise en œuvre de nouvelles méthodes d’apprentissage</a:t>
          </a:r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BAC117-2595-4610-94D3-AD9887DF84A0}" type="parTrans" cxnId="{7E60A385-652A-431D-9535-53BE88526FEF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312D42-73E9-44AD-8C46-71DCEDA3767D}" type="sibTrans" cxnId="{7E60A385-652A-431D-9535-53BE88526FEF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87311B-AFB5-4763-B23A-70663E926776}">
      <dgm:prSet custT="1"/>
      <dgm:spPr/>
      <dgm:t>
        <a:bodyPr/>
        <a:lstStyle/>
        <a:p>
          <a:pPr>
            <a:defRPr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/>
            <a:t>Programmes d’études innovants liés aux entreprises</a:t>
          </a:r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213BDE-1E0B-4B0B-9BC7-F5446F458BB7}" type="parTrans" cxnId="{3EDCD707-2075-4361-8ADC-2C3D94701139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975D84-6354-4964-99C2-06CE74425C5C}" type="sibTrans" cxnId="{3EDCD707-2075-4361-8ADC-2C3D94701139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2D9AAE-B4A3-48D2-9D0A-7E299E99048F}">
      <dgm:prSet custT="1"/>
      <dgm:spPr/>
      <dgm:t>
        <a:bodyPr/>
        <a:lstStyle/>
        <a:p>
          <a:pPr>
            <a:defRPr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/>
            <a:t>Mettre en place des programmes d’apprentissage pratique</a:t>
          </a:r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684E76-2E1E-4991-BB09-A54CC36D1224}" type="parTrans" cxnId="{C28537A1-4E17-480E-8323-829D5D75584E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26B38E-9B8D-4F41-BF68-DA4E5B5FAE74}" type="sibTrans" cxnId="{C28537A1-4E17-480E-8323-829D5D75584E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CDECCD-1053-473A-980B-82DBCD257F0E}">
      <dgm:prSet custT="1"/>
      <dgm:spPr/>
      <dgm:t>
        <a:bodyPr/>
        <a:lstStyle/>
        <a:p>
          <a:pPr>
            <a:defRPr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/>
            <a:t>Réformer la gouvernance et la gestion des établissements d’enseignement supérieur</a:t>
          </a:r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124C8E-69EE-4AE7-9CA8-DDEBCE4A95B9}" type="parTrans" cxnId="{7D63F1EE-E53D-4A20-B2FA-A949CE15D38F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D24F70-4C19-4B81-BA78-F885ABBC3A82}" type="sibTrans" cxnId="{7D63F1EE-E53D-4A20-B2FA-A949CE15D38F}">
      <dgm:prSet/>
      <dgm:spPr/>
      <dgm:t>
        <a:bodyPr/>
        <a:lstStyle/>
        <a:p>
          <a:endParaRPr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889292-1EA5-4559-95B0-F980155292D8}" type="pres">
      <dgm:prSet presAssocID="{DC1EB5C6-D3CB-4CCB-BF0F-6A6B70F7BC2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/>
        </a:p>
      </dgm:t>
    </dgm:pt>
    <dgm:pt modelId="{9FB8F9B3-765F-4157-824E-2205B9FF0B83}" type="pres">
      <dgm:prSet presAssocID="{DC1EB5C6-D3CB-4CCB-BF0F-6A6B70F7BC23}" presName="Name1" presStyleCnt="0"/>
      <dgm:spPr/>
    </dgm:pt>
    <dgm:pt modelId="{B22DE2E7-C929-4CF4-AE4C-0FBF89BC14DB}" type="pres">
      <dgm:prSet presAssocID="{DC1EB5C6-D3CB-4CCB-BF0F-6A6B70F7BC23}" presName="cycle" presStyleCnt="0"/>
      <dgm:spPr/>
    </dgm:pt>
    <dgm:pt modelId="{F188E352-A7D5-4CEE-922B-4654D3D3CDC7}" type="pres">
      <dgm:prSet presAssocID="{DC1EB5C6-D3CB-4CCB-BF0F-6A6B70F7BC23}" presName="srcNode" presStyleLbl="node1" presStyleIdx="0" presStyleCnt="7"/>
      <dgm:spPr/>
    </dgm:pt>
    <dgm:pt modelId="{3F3DF89C-9E12-45F1-9076-CBA201A37E3B}" type="pres">
      <dgm:prSet presAssocID="{DC1EB5C6-D3CB-4CCB-BF0F-6A6B70F7BC23}" presName="conn" presStyleLbl="parChTrans1D2" presStyleIdx="0" presStyleCnt="1"/>
      <dgm:spPr/>
      <dgm:t>
        <a:bodyPr/>
        <a:lstStyle/>
        <a:p>
          <a:endParaRPr/>
        </a:p>
      </dgm:t>
    </dgm:pt>
    <dgm:pt modelId="{1E1352A5-ADE1-41B1-BD50-DF4F7FDC850D}" type="pres">
      <dgm:prSet presAssocID="{DC1EB5C6-D3CB-4CCB-BF0F-6A6B70F7BC23}" presName="extraNode" presStyleLbl="node1" presStyleIdx="0" presStyleCnt="7"/>
      <dgm:spPr/>
    </dgm:pt>
    <dgm:pt modelId="{C7CB854C-6589-439E-8D6C-330C0C3A2B33}" type="pres">
      <dgm:prSet presAssocID="{DC1EB5C6-D3CB-4CCB-BF0F-6A6B70F7BC23}" presName="dstNode" presStyleLbl="node1" presStyleIdx="0" presStyleCnt="7"/>
      <dgm:spPr/>
    </dgm:pt>
    <dgm:pt modelId="{F4FFFD04-1D56-49E9-BC9D-F0AAEBA50806}" type="pres">
      <dgm:prSet presAssocID="{703F53F2-36E8-47EE-9B9C-C4A1F461E613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109CFB71-7458-4BDC-B23A-3A37C6030D57}" type="pres">
      <dgm:prSet presAssocID="{703F53F2-36E8-47EE-9B9C-C4A1F461E613}" presName="accent_1" presStyleCnt="0"/>
      <dgm:spPr/>
    </dgm:pt>
    <dgm:pt modelId="{0C5D11B4-C892-47B5-A344-87F71268DDE6}" type="pres">
      <dgm:prSet presAssocID="{703F53F2-36E8-47EE-9B9C-C4A1F461E613}" presName="accentRepeatNode" presStyleLbl="solidFgAcc1" presStyleIdx="0" presStyleCnt="7"/>
      <dgm:spPr/>
    </dgm:pt>
    <dgm:pt modelId="{D1E47C58-ADF4-4856-BEFA-14CA9C7BE388}" type="pres">
      <dgm:prSet presAssocID="{E79E01AA-D6D9-406F-931F-72879A04A0E9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9531A507-9405-40B7-B4B5-6EBA26472D13}" type="pres">
      <dgm:prSet presAssocID="{E79E01AA-D6D9-406F-931F-72879A04A0E9}" presName="accent_2" presStyleCnt="0"/>
      <dgm:spPr/>
    </dgm:pt>
    <dgm:pt modelId="{C32A19D7-5E30-410E-B7A5-0335BB5979B1}" type="pres">
      <dgm:prSet presAssocID="{E79E01AA-D6D9-406F-931F-72879A04A0E9}" presName="accentRepeatNode" presStyleLbl="solidFgAcc1" presStyleIdx="1" presStyleCnt="7"/>
      <dgm:spPr/>
    </dgm:pt>
    <dgm:pt modelId="{1EEAF1ED-F002-416B-A479-6741DDED26C1}" type="pres">
      <dgm:prSet presAssocID="{AE2E990E-6A4B-4AB0-9E88-72C5DFA10DFC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E6307482-89E9-4BDD-91A2-4B5EB56059C2}" type="pres">
      <dgm:prSet presAssocID="{AE2E990E-6A4B-4AB0-9E88-72C5DFA10DFC}" presName="accent_3" presStyleCnt="0"/>
      <dgm:spPr/>
    </dgm:pt>
    <dgm:pt modelId="{977EF67E-F6EF-4621-B1E3-D870F66F0647}" type="pres">
      <dgm:prSet presAssocID="{AE2E990E-6A4B-4AB0-9E88-72C5DFA10DFC}" presName="accentRepeatNode" presStyleLbl="solidFgAcc1" presStyleIdx="2" presStyleCnt="7"/>
      <dgm:spPr/>
    </dgm:pt>
    <dgm:pt modelId="{B8F5300A-7E0E-45C1-9EEB-4ED944E219C9}" type="pres">
      <dgm:prSet presAssocID="{DF525B78-72B1-416F-8683-B13BDDE76E4D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9CE87FB8-F675-4DA4-99AF-D79F061E9949}" type="pres">
      <dgm:prSet presAssocID="{DF525B78-72B1-416F-8683-B13BDDE76E4D}" presName="accent_4" presStyleCnt="0"/>
      <dgm:spPr/>
    </dgm:pt>
    <dgm:pt modelId="{07C90C31-E51D-4AEB-8869-F68689F4AB27}" type="pres">
      <dgm:prSet presAssocID="{DF525B78-72B1-416F-8683-B13BDDE76E4D}" presName="accentRepeatNode" presStyleLbl="solidFgAcc1" presStyleIdx="3" presStyleCnt="7"/>
      <dgm:spPr/>
    </dgm:pt>
    <dgm:pt modelId="{F238F73D-3760-474B-B2A1-613384A992BF}" type="pres">
      <dgm:prSet presAssocID="{7687311B-AFB5-4763-B23A-70663E926776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0F2A9D9D-C95F-47C8-8B1B-F6822E195727}" type="pres">
      <dgm:prSet presAssocID="{7687311B-AFB5-4763-B23A-70663E926776}" presName="accent_5" presStyleCnt="0"/>
      <dgm:spPr/>
    </dgm:pt>
    <dgm:pt modelId="{53442AB8-1ED0-42D4-B945-4ED62CC2B435}" type="pres">
      <dgm:prSet presAssocID="{7687311B-AFB5-4763-B23A-70663E926776}" presName="accentRepeatNode" presStyleLbl="solidFgAcc1" presStyleIdx="4" presStyleCnt="7"/>
      <dgm:spPr/>
    </dgm:pt>
    <dgm:pt modelId="{75AB8173-AE69-45AD-A1EC-3D8E8196311C}" type="pres">
      <dgm:prSet presAssocID="{7A2D9AAE-B4A3-48D2-9D0A-7E299E99048F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AB94DE4E-26B2-48B7-B8EC-6DDA6CFDD252}" type="pres">
      <dgm:prSet presAssocID="{7A2D9AAE-B4A3-48D2-9D0A-7E299E99048F}" presName="accent_6" presStyleCnt="0"/>
      <dgm:spPr/>
    </dgm:pt>
    <dgm:pt modelId="{054F0592-93CB-40E5-9EC8-93CCD6DC2E27}" type="pres">
      <dgm:prSet presAssocID="{7A2D9AAE-B4A3-48D2-9D0A-7E299E99048F}" presName="accentRepeatNode" presStyleLbl="solidFgAcc1" presStyleIdx="5" presStyleCnt="7"/>
      <dgm:spPr/>
    </dgm:pt>
    <dgm:pt modelId="{2E027C1A-82E6-4F9F-A5EC-824F82E016F2}" type="pres">
      <dgm:prSet presAssocID="{B7CDECCD-1053-473A-980B-82DBCD257F0E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2A81D7C1-5F31-414B-BB75-CA127B547B61}" type="pres">
      <dgm:prSet presAssocID="{B7CDECCD-1053-473A-980B-82DBCD257F0E}" presName="accent_7" presStyleCnt="0"/>
      <dgm:spPr/>
    </dgm:pt>
    <dgm:pt modelId="{21664644-FE91-4A21-AF25-2A1D30672F8E}" type="pres">
      <dgm:prSet presAssocID="{B7CDECCD-1053-473A-980B-82DBCD257F0E}" presName="accentRepeatNode" presStyleLbl="solidFgAcc1" presStyleIdx="6" presStyleCnt="7"/>
      <dgm:spPr/>
    </dgm:pt>
  </dgm:ptLst>
  <dgm:cxnLst>
    <dgm:cxn modelId="{7E60A385-652A-431D-9535-53BE88526FEF}" srcId="{DC1EB5C6-D3CB-4CCB-BF0F-6A6B70F7BC23}" destId="{DF525B78-72B1-416F-8683-B13BDDE76E4D}" srcOrd="3" destOrd="0" parTransId="{EABAC117-2595-4610-94D3-AD9887DF84A0}" sibTransId="{11312D42-73E9-44AD-8C46-71DCEDA3767D}"/>
    <dgm:cxn modelId="{D5A3E154-9752-4FC8-B796-34FC047D7E19}" type="presOf" srcId="{B4E55410-539F-47EF-BC4D-5B7BB2578982}" destId="{3F3DF89C-9E12-45F1-9076-CBA201A37E3B}" srcOrd="0" destOrd="0" presId="urn:microsoft.com/office/officeart/2008/layout/VerticalCurvedList"/>
    <dgm:cxn modelId="{26A444DA-DC99-4930-9A28-50DD9DD16052}" srcId="{DC1EB5C6-D3CB-4CCB-BF0F-6A6B70F7BC23}" destId="{E79E01AA-D6D9-406F-931F-72879A04A0E9}" srcOrd="1" destOrd="0" parTransId="{B433223E-8A44-465B-A450-55D9D372AAC0}" sibTransId="{8E56D9B7-6925-4B75-8F55-668D75F3CD0B}"/>
    <dgm:cxn modelId="{3EDCD707-2075-4361-8ADC-2C3D94701139}" srcId="{DC1EB5C6-D3CB-4CCB-BF0F-6A6B70F7BC23}" destId="{7687311B-AFB5-4763-B23A-70663E926776}" srcOrd="4" destOrd="0" parTransId="{AF213BDE-1E0B-4B0B-9BC7-F5446F458BB7}" sibTransId="{BB975D84-6354-4964-99C2-06CE74425C5C}"/>
    <dgm:cxn modelId="{A6C3A619-846A-4B9F-ACEC-E88053C9BE64}" type="presOf" srcId="{703F53F2-36E8-47EE-9B9C-C4A1F461E613}" destId="{F4FFFD04-1D56-49E9-BC9D-F0AAEBA50806}" srcOrd="0" destOrd="0" presId="urn:microsoft.com/office/officeart/2008/layout/VerticalCurvedList"/>
    <dgm:cxn modelId="{DE00CEB0-594E-43E9-AE55-E87916DE0240}" type="presOf" srcId="{7687311B-AFB5-4763-B23A-70663E926776}" destId="{F238F73D-3760-474B-B2A1-613384A992BF}" srcOrd="0" destOrd="0" presId="urn:microsoft.com/office/officeart/2008/layout/VerticalCurvedList"/>
    <dgm:cxn modelId="{7D63F1EE-E53D-4A20-B2FA-A949CE15D38F}" srcId="{DC1EB5C6-D3CB-4CCB-BF0F-6A6B70F7BC23}" destId="{B7CDECCD-1053-473A-980B-82DBCD257F0E}" srcOrd="6" destOrd="0" parTransId="{DD124C8E-69EE-4AE7-9CA8-DDEBCE4A95B9}" sibTransId="{CAD24F70-4C19-4B81-BA78-F885ABBC3A82}"/>
    <dgm:cxn modelId="{303547A1-640A-4C5D-9DEC-5294BED5B7A1}" type="presOf" srcId="{DC1EB5C6-D3CB-4CCB-BF0F-6A6B70F7BC23}" destId="{38889292-1EA5-4559-95B0-F980155292D8}" srcOrd="0" destOrd="0" presId="urn:microsoft.com/office/officeart/2008/layout/VerticalCurvedList"/>
    <dgm:cxn modelId="{C28537A1-4E17-480E-8323-829D5D75584E}" srcId="{DC1EB5C6-D3CB-4CCB-BF0F-6A6B70F7BC23}" destId="{7A2D9AAE-B4A3-48D2-9D0A-7E299E99048F}" srcOrd="5" destOrd="0" parTransId="{B7684E76-2E1E-4991-BB09-A54CC36D1224}" sibTransId="{0A26B38E-9B8D-4F41-BF68-DA4E5B5FAE74}"/>
    <dgm:cxn modelId="{D4DF7295-067D-4C6F-AB72-3E4F50689BB2}" type="presOf" srcId="{E79E01AA-D6D9-406F-931F-72879A04A0E9}" destId="{D1E47C58-ADF4-4856-BEFA-14CA9C7BE388}" srcOrd="0" destOrd="0" presId="urn:microsoft.com/office/officeart/2008/layout/VerticalCurvedList"/>
    <dgm:cxn modelId="{7DAF2739-03A2-4029-9408-80AED2D304F7}" srcId="{DC1EB5C6-D3CB-4CCB-BF0F-6A6B70F7BC23}" destId="{703F53F2-36E8-47EE-9B9C-C4A1F461E613}" srcOrd="0" destOrd="0" parTransId="{DA4C4C2A-AD30-4753-A7F0-AB4D5282D89B}" sibTransId="{B4E55410-539F-47EF-BC4D-5B7BB2578982}"/>
    <dgm:cxn modelId="{DE64DE58-DC9D-41D1-85BA-E9E0DE58E7A6}" srcId="{DC1EB5C6-D3CB-4CCB-BF0F-6A6B70F7BC23}" destId="{AE2E990E-6A4B-4AB0-9E88-72C5DFA10DFC}" srcOrd="2" destOrd="0" parTransId="{CC6EC351-69A6-44EE-B4F3-330547533FFD}" sibTransId="{40A7D5F6-024F-445C-8371-BE20F9A2DEA9}"/>
    <dgm:cxn modelId="{54ACDFCE-9360-4007-9139-5E2F2FFF84ED}" type="presOf" srcId="{DF525B78-72B1-416F-8683-B13BDDE76E4D}" destId="{B8F5300A-7E0E-45C1-9EEB-4ED944E219C9}" srcOrd="0" destOrd="0" presId="urn:microsoft.com/office/officeart/2008/layout/VerticalCurvedList"/>
    <dgm:cxn modelId="{7D03FD19-C427-479F-9350-B3573199D29C}" type="presOf" srcId="{B7CDECCD-1053-473A-980B-82DBCD257F0E}" destId="{2E027C1A-82E6-4F9F-A5EC-824F82E016F2}" srcOrd="0" destOrd="0" presId="urn:microsoft.com/office/officeart/2008/layout/VerticalCurvedList"/>
    <dgm:cxn modelId="{E0D2F86C-5AFB-420E-A180-5E7043EB1DFB}" type="presOf" srcId="{AE2E990E-6A4B-4AB0-9E88-72C5DFA10DFC}" destId="{1EEAF1ED-F002-416B-A479-6741DDED26C1}" srcOrd="0" destOrd="0" presId="urn:microsoft.com/office/officeart/2008/layout/VerticalCurvedList"/>
    <dgm:cxn modelId="{95A5C971-2279-48A1-BC4B-97BAC41C4468}" type="presOf" srcId="{7A2D9AAE-B4A3-48D2-9D0A-7E299E99048F}" destId="{75AB8173-AE69-45AD-A1EC-3D8E8196311C}" srcOrd="0" destOrd="0" presId="urn:microsoft.com/office/officeart/2008/layout/VerticalCurvedList"/>
    <dgm:cxn modelId="{FC70EBA1-E524-4480-A2DE-F122EB76CD37}" type="presParOf" srcId="{38889292-1EA5-4559-95B0-F980155292D8}" destId="{9FB8F9B3-765F-4157-824E-2205B9FF0B83}" srcOrd="0" destOrd="0" presId="urn:microsoft.com/office/officeart/2008/layout/VerticalCurvedList"/>
    <dgm:cxn modelId="{1A4ABE48-97FC-48A0-B61B-8B47C7D29C0C}" type="presParOf" srcId="{9FB8F9B3-765F-4157-824E-2205B9FF0B83}" destId="{B22DE2E7-C929-4CF4-AE4C-0FBF89BC14DB}" srcOrd="0" destOrd="0" presId="urn:microsoft.com/office/officeart/2008/layout/VerticalCurvedList"/>
    <dgm:cxn modelId="{E7728532-B463-49E8-B770-7BF61FB056F9}" type="presParOf" srcId="{B22DE2E7-C929-4CF4-AE4C-0FBF89BC14DB}" destId="{F188E352-A7D5-4CEE-922B-4654D3D3CDC7}" srcOrd="0" destOrd="0" presId="urn:microsoft.com/office/officeart/2008/layout/VerticalCurvedList"/>
    <dgm:cxn modelId="{A351B611-9C0E-4B7F-9A11-2A0A75C72DCB}" type="presParOf" srcId="{B22DE2E7-C929-4CF4-AE4C-0FBF89BC14DB}" destId="{3F3DF89C-9E12-45F1-9076-CBA201A37E3B}" srcOrd="1" destOrd="0" presId="urn:microsoft.com/office/officeart/2008/layout/VerticalCurvedList"/>
    <dgm:cxn modelId="{1CB3C412-79F2-45A9-BDDA-01316573483A}" type="presParOf" srcId="{B22DE2E7-C929-4CF4-AE4C-0FBF89BC14DB}" destId="{1E1352A5-ADE1-41B1-BD50-DF4F7FDC850D}" srcOrd="2" destOrd="0" presId="urn:microsoft.com/office/officeart/2008/layout/VerticalCurvedList"/>
    <dgm:cxn modelId="{48FD03BC-CA47-4465-847F-A7722D6E1853}" type="presParOf" srcId="{B22DE2E7-C929-4CF4-AE4C-0FBF89BC14DB}" destId="{C7CB854C-6589-439E-8D6C-330C0C3A2B33}" srcOrd="3" destOrd="0" presId="urn:microsoft.com/office/officeart/2008/layout/VerticalCurvedList"/>
    <dgm:cxn modelId="{A512728F-D666-4366-AB87-D2105CFB97B3}" type="presParOf" srcId="{9FB8F9B3-765F-4157-824E-2205B9FF0B83}" destId="{F4FFFD04-1D56-49E9-BC9D-F0AAEBA50806}" srcOrd="1" destOrd="0" presId="urn:microsoft.com/office/officeart/2008/layout/VerticalCurvedList"/>
    <dgm:cxn modelId="{AC9AE9D7-79F1-4DC3-A666-E4538B37C2B3}" type="presParOf" srcId="{9FB8F9B3-765F-4157-824E-2205B9FF0B83}" destId="{109CFB71-7458-4BDC-B23A-3A37C6030D57}" srcOrd="2" destOrd="0" presId="urn:microsoft.com/office/officeart/2008/layout/VerticalCurvedList"/>
    <dgm:cxn modelId="{74C04ED3-E71B-4AA1-A703-55CE3CA8A30B}" type="presParOf" srcId="{109CFB71-7458-4BDC-B23A-3A37C6030D57}" destId="{0C5D11B4-C892-47B5-A344-87F71268DDE6}" srcOrd="0" destOrd="0" presId="urn:microsoft.com/office/officeart/2008/layout/VerticalCurvedList"/>
    <dgm:cxn modelId="{742EECD8-E0ED-4792-94AA-A8876CF284F3}" type="presParOf" srcId="{9FB8F9B3-765F-4157-824E-2205B9FF0B83}" destId="{D1E47C58-ADF4-4856-BEFA-14CA9C7BE388}" srcOrd="3" destOrd="0" presId="urn:microsoft.com/office/officeart/2008/layout/VerticalCurvedList"/>
    <dgm:cxn modelId="{AFF7CF02-2F49-4B30-954B-539422ECF4D2}" type="presParOf" srcId="{9FB8F9B3-765F-4157-824E-2205B9FF0B83}" destId="{9531A507-9405-40B7-B4B5-6EBA26472D13}" srcOrd="4" destOrd="0" presId="urn:microsoft.com/office/officeart/2008/layout/VerticalCurvedList"/>
    <dgm:cxn modelId="{227E8F6F-AFDB-42CA-B026-B975073202BB}" type="presParOf" srcId="{9531A507-9405-40B7-B4B5-6EBA26472D13}" destId="{C32A19D7-5E30-410E-B7A5-0335BB5979B1}" srcOrd="0" destOrd="0" presId="urn:microsoft.com/office/officeart/2008/layout/VerticalCurvedList"/>
    <dgm:cxn modelId="{A0EB90FF-3C3C-48CA-A7F5-14055231ADD6}" type="presParOf" srcId="{9FB8F9B3-765F-4157-824E-2205B9FF0B83}" destId="{1EEAF1ED-F002-416B-A479-6741DDED26C1}" srcOrd="5" destOrd="0" presId="urn:microsoft.com/office/officeart/2008/layout/VerticalCurvedList"/>
    <dgm:cxn modelId="{81AD9523-2D9E-4B4D-86D1-C68F406A02D5}" type="presParOf" srcId="{9FB8F9B3-765F-4157-824E-2205B9FF0B83}" destId="{E6307482-89E9-4BDD-91A2-4B5EB56059C2}" srcOrd="6" destOrd="0" presId="urn:microsoft.com/office/officeart/2008/layout/VerticalCurvedList"/>
    <dgm:cxn modelId="{F5C83E69-CC63-438D-BF8A-57F34E7172E7}" type="presParOf" srcId="{E6307482-89E9-4BDD-91A2-4B5EB56059C2}" destId="{977EF67E-F6EF-4621-B1E3-D870F66F0647}" srcOrd="0" destOrd="0" presId="urn:microsoft.com/office/officeart/2008/layout/VerticalCurvedList"/>
    <dgm:cxn modelId="{BBCBCE76-35E8-4F11-9503-9B093B19A2FB}" type="presParOf" srcId="{9FB8F9B3-765F-4157-824E-2205B9FF0B83}" destId="{B8F5300A-7E0E-45C1-9EEB-4ED944E219C9}" srcOrd="7" destOrd="0" presId="urn:microsoft.com/office/officeart/2008/layout/VerticalCurvedList"/>
    <dgm:cxn modelId="{F5A0D32E-7779-401B-AD11-55A803940F58}" type="presParOf" srcId="{9FB8F9B3-765F-4157-824E-2205B9FF0B83}" destId="{9CE87FB8-F675-4DA4-99AF-D79F061E9949}" srcOrd="8" destOrd="0" presId="urn:microsoft.com/office/officeart/2008/layout/VerticalCurvedList"/>
    <dgm:cxn modelId="{0D14688A-36A0-492C-B260-9EDB3883EFE1}" type="presParOf" srcId="{9CE87FB8-F675-4DA4-99AF-D79F061E9949}" destId="{07C90C31-E51D-4AEB-8869-F68689F4AB27}" srcOrd="0" destOrd="0" presId="urn:microsoft.com/office/officeart/2008/layout/VerticalCurvedList"/>
    <dgm:cxn modelId="{1F93872E-91E0-43BF-96E6-B73A92ED284A}" type="presParOf" srcId="{9FB8F9B3-765F-4157-824E-2205B9FF0B83}" destId="{F238F73D-3760-474B-B2A1-613384A992BF}" srcOrd="9" destOrd="0" presId="urn:microsoft.com/office/officeart/2008/layout/VerticalCurvedList"/>
    <dgm:cxn modelId="{59D8BCC8-F63A-4623-8D3E-570D518E0772}" type="presParOf" srcId="{9FB8F9B3-765F-4157-824E-2205B9FF0B83}" destId="{0F2A9D9D-C95F-47C8-8B1B-F6822E195727}" srcOrd="10" destOrd="0" presId="urn:microsoft.com/office/officeart/2008/layout/VerticalCurvedList"/>
    <dgm:cxn modelId="{EFDBD2AD-E975-4457-9F79-EDF003388816}" type="presParOf" srcId="{0F2A9D9D-C95F-47C8-8B1B-F6822E195727}" destId="{53442AB8-1ED0-42D4-B945-4ED62CC2B435}" srcOrd="0" destOrd="0" presId="urn:microsoft.com/office/officeart/2008/layout/VerticalCurvedList"/>
    <dgm:cxn modelId="{25EFAE8B-7F49-4E02-9ABC-76A572E6765B}" type="presParOf" srcId="{9FB8F9B3-765F-4157-824E-2205B9FF0B83}" destId="{75AB8173-AE69-45AD-A1EC-3D8E8196311C}" srcOrd="11" destOrd="0" presId="urn:microsoft.com/office/officeart/2008/layout/VerticalCurvedList"/>
    <dgm:cxn modelId="{7864486C-13F5-42E2-8E3F-1EE87C14EE1A}" type="presParOf" srcId="{9FB8F9B3-765F-4157-824E-2205B9FF0B83}" destId="{AB94DE4E-26B2-48B7-B8EC-6DDA6CFDD252}" srcOrd="12" destOrd="0" presId="urn:microsoft.com/office/officeart/2008/layout/VerticalCurvedList"/>
    <dgm:cxn modelId="{74528BD9-5637-4625-B8CD-908D2D8ACF8E}" type="presParOf" srcId="{AB94DE4E-26B2-48B7-B8EC-6DDA6CFDD252}" destId="{054F0592-93CB-40E5-9EC8-93CCD6DC2E27}" srcOrd="0" destOrd="0" presId="urn:microsoft.com/office/officeart/2008/layout/VerticalCurvedList"/>
    <dgm:cxn modelId="{7F4AF125-6B3C-428E-B44A-4725BBFE0F09}" type="presParOf" srcId="{9FB8F9B3-765F-4157-824E-2205B9FF0B83}" destId="{2E027C1A-82E6-4F9F-A5EC-824F82E016F2}" srcOrd="13" destOrd="0" presId="urn:microsoft.com/office/officeart/2008/layout/VerticalCurvedList"/>
    <dgm:cxn modelId="{1A664AD4-B614-4961-B7FD-F7D7526BE985}" type="presParOf" srcId="{9FB8F9B3-765F-4157-824E-2205B9FF0B83}" destId="{2A81D7C1-5F31-414B-BB75-CA127B547B61}" srcOrd="14" destOrd="0" presId="urn:microsoft.com/office/officeart/2008/layout/VerticalCurvedList"/>
    <dgm:cxn modelId="{866CE925-D744-49C1-A379-D8C6F9077974}" type="presParOf" srcId="{2A81D7C1-5F31-414B-BB75-CA127B547B61}" destId="{21664644-FE91-4A21-AF25-2A1D30672F8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B014E01-A979-4303-ABA8-B5CCF4D2317B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/>
        </a:p>
      </dgm:t>
    </dgm:pt>
    <dgm:pt modelId="{89E1F28B-528F-41AC-83AB-116584A7E35F}">
      <dgm:prSet phldrT="[Text]" custT="1"/>
      <dgm:spPr/>
      <dgm:t>
        <a:bodyPr/>
        <a:lstStyle/>
        <a:p>
          <a:pPr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400"/>
            <a:t>Apprentissage mutuel entre les autorités publiques des pays associés au programme et celles des pays tiers</a:t>
          </a:r>
          <a:endParaRPr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0F0B53-725F-4F1F-A3DC-E40F83B57E64}" type="parTrans" cxnId="{5A6C5BB0-A812-4835-A959-FB905FFACAEE}">
      <dgm:prSet/>
      <dgm:spPr/>
      <dgm:t>
        <a:bodyPr/>
        <a:lstStyle/>
        <a:p>
          <a:endParaRPr sz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8F0339-C111-49F2-8EE0-4EBA2ADDC9F3}" type="sibTrans" cxnId="{5A6C5BB0-A812-4835-A959-FB905FFACAEE}">
      <dgm:prSet/>
      <dgm:spPr/>
      <dgm:t>
        <a:bodyPr/>
        <a:lstStyle/>
        <a:p>
          <a:endParaRPr sz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762D71-E2C4-43C3-B7CF-AB61B5B34BA4}">
      <dgm:prSet custT="1"/>
      <dgm:spPr/>
      <dgm:t>
        <a:bodyPr/>
        <a:lstStyle/>
        <a:p>
          <a:pPr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400" dirty="0" err="1"/>
            <a:t>Promouvoir</a:t>
          </a:r>
          <a:r>
            <a:rPr sz="1400" dirty="0"/>
            <a:t> des </a:t>
          </a:r>
          <a:r>
            <a:rPr sz="1400" dirty="0" err="1"/>
            <a:t>systèmes</a:t>
          </a:r>
          <a:r>
            <a:rPr sz="1400" dirty="0"/>
            <a:t> </a:t>
          </a:r>
          <a:r>
            <a:rPr sz="1400" dirty="0" err="1"/>
            <a:t>d’enseignement</a:t>
          </a:r>
          <a:r>
            <a:rPr sz="1400" dirty="0"/>
            <a:t> </a:t>
          </a:r>
          <a:r>
            <a:rPr sz="1400" dirty="0" err="1"/>
            <a:t>supérieur</a:t>
          </a:r>
          <a:r>
            <a:rPr sz="1400" dirty="0"/>
            <a:t> </a:t>
          </a:r>
          <a:r>
            <a:rPr sz="1400" dirty="0" err="1"/>
            <a:t>inclusifs</a:t>
          </a:r>
          <a:endParaRPr sz="1400" dirty="0"/>
        </a:p>
      </dgm:t>
    </dgm:pt>
    <dgm:pt modelId="{C36EBC11-13EF-4FCB-8901-96BA6BB4173C}" type="parTrans" cxnId="{AB3E0D17-EA8D-47CD-8CD3-5BAB7732A669}">
      <dgm:prSet/>
      <dgm:spPr/>
      <dgm:t>
        <a:bodyPr/>
        <a:lstStyle/>
        <a:p>
          <a:endParaRPr sz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670F27-CC79-44D1-969D-7B6EC2968829}" type="sibTrans" cxnId="{AB3E0D17-EA8D-47CD-8CD3-5BAB7732A669}">
      <dgm:prSet/>
      <dgm:spPr/>
      <dgm:t>
        <a:bodyPr/>
        <a:lstStyle/>
        <a:p>
          <a:endParaRPr sz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6BCC47-2102-4A6F-B8BA-316CC402AC6A}">
      <dgm:prSet custT="1"/>
      <dgm:spPr/>
      <dgm:t>
        <a:bodyPr/>
        <a:lstStyle/>
        <a:p>
          <a:pPr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400"/>
            <a:t>Renforcer les capacités des organismes chargés de l’enseignement supérieur</a:t>
          </a:r>
        </a:p>
      </dgm:t>
    </dgm:pt>
    <dgm:pt modelId="{B4436F37-C8E6-4E5E-A6B7-00567403B1CF}" type="parTrans" cxnId="{FEA461C9-1931-48DF-AAA9-CC533DAE7CEB}">
      <dgm:prSet/>
      <dgm:spPr/>
      <dgm:t>
        <a:bodyPr/>
        <a:lstStyle/>
        <a:p>
          <a:endParaRPr sz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220374-4F7B-4D73-A89B-099C4D24C453}" type="sibTrans" cxnId="{FEA461C9-1931-48DF-AAA9-CC533DAE7CEB}">
      <dgm:prSet/>
      <dgm:spPr/>
      <dgm:t>
        <a:bodyPr/>
        <a:lstStyle/>
        <a:p>
          <a:endParaRPr sz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D15DDC-4652-4941-A51B-FF69E71E6729}">
      <dgm:prSet custT="1"/>
      <dgm:spPr/>
      <dgm:t>
        <a:bodyPr/>
        <a:lstStyle/>
        <a:p>
          <a:pPr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400"/>
            <a:t>Recenser les synergies avec les initiatives en cours de l’UE</a:t>
          </a:r>
        </a:p>
      </dgm:t>
    </dgm:pt>
    <dgm:pt modelId="{92AA9B5A-50AE-4D3A-9F63-2BD5806FF4BA}" type="parTrans" cxnId="{B1B26D02-DE32-4907-822D-86351F71C7F6}">
      <dgm:prSet/>
      <dgm:spPr/>
      <dgm:t>
        <a:bodyPr/>
        <a:lstStyle/>
        <a:p>
          <a:endParaRPr sz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BA01B3-D060-42B4-B944-CE68E05B2A1F}" type="sibTrans" cxnId="{B1B26D02-DE32-4907-822D-86351F71C7F6}">
      <dgm:prSet/>
      <dgm:spPr/>
      <dgm:t>
        <a:bodyPr/>
        <a:lstStyle/>
        <a:p>
          <a:endParaRPr sz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08AB40-ED04-4546-8738-6C536511961F}">
      <dgm:prSet custT="1"/>
      <dgm:spPr/>
      <dgm:t>
        <a:bodyPr/>
        <a:lstStyle/>
        <a:p>
          <a:pPr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400"/>
            <a:t>Favoriser l’appropriation nationale</a:t>
          </a:r>
          <a:endParaRPr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6448F3-3C14-4D9E-A7F7-C2120B25E503}" type="parTrans" cxnId="{44452941-42E0-4B78-B308-BC3B18B671AC}">
      <dgm:prSet/>
      <dgm:spPr/>
      <dgm:t>
        <a:bodyPr/>
        <a:lstStyle/>
        <a:p>
          <a:endParaRPr sz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DA08EA-B75C-4B98-94DD-71306E83C420}" type="sibTrans" cxnId="{44452941-42E0-4B78-B308-BC3B18B671AC}">
      <dgm:prSet/>
      <dgm:spPr/>
      <dgm:t>
        <a:bodyPr/>
        <a:lstStyle/>
        <a:p>
          <a:endParaRPr sz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50A664-AAEA-4B55-8BCB-467AC607FCE9}">
      <dgm:prSet custT="1"/>
      <dgm:spPr/>
      <dgm:t>
        <a:bodyPr/>
        <a:lstStyle/>
        <a:p>
          <a:pPr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400"/>
            <a:t>Élaboration efficiente et efficace des politiques</a:t>
          </a:r>
          <a:endParaRPr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337452-770C-4395-B12B-0AB829FEC8B6}" type="parTrans" cxnId="{F03E8E81-0E0A-45CA-8AB1-32ABB0FE3A09}">
      <dgm:prSet/>
      <dgm:spPr/>
      <dgm:t>
        <a:bodyPr/>
        <a:lstStyle/>
        <a:p>
          <a:endParaRPr sz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9C1414-5904-459F-8058-9967BA0D8098}" type="sibTrans" cxnId="{F03E8E81-0E0A-45CA-8AB1-32ABB0FE3A09}">
      <dgm:prSet/>
      <dgm:spPr/>
      <dgm:t>
        <a:bodyPr/>
        <a:lstStyle/>
        <a:p>
          <a:endParaRPr sz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D38D61-10DF-4882-A8D0-CE2C86EC9C6F}">
      <dgm:prSet custT="1"/>
      <dgm:spPr/>
      <dgm:t>
        <a:bodyPr/>
        <a:lstStyle/>
        <a:p>
          <a:pPr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400"/>
            <a:t>Promouvoir des stratégies régionales communes dans l’enseignement supérieur</a:t>
          </a:r>
          <a:endParaRPr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415338-3CBB-4C82-9AE7-3473C63CD474}" type="parTrans" cxnId="{6D8DE2CB-954D-43D9-9E79-9134BE8C81A3}">
      <dgm:prSet/>
      <dgm:spPr/>
      <dgm:t>
        <a:bodyPr/>
        <a:lstStyle/>
        <a:p>
          <a:endParaRPr sz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A76EA4-8AF1-4390-854B-51862F7316E1}" type="sibTrans" cxnId="{6D8DE2CB-954D-43D9-9E79-9134BE8C81A3}">
      <dgm:prSet/>
      <dgm:spPr/>
      <dgm:t>
        <a:bodyPr/>
        <a:lstStyle/>
        <a:p>
          <a:endParaRPr sz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E8CC62-FD12-42FC-A8ED-F9B4851A0540}">
      <dgm:prSet custT="1"/>
      <dgm:spPr/>
      <dgm:t>
        <a:bodyPr/>
        <a:lstStyle/>
        <a:p>
          <a:pPr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400"/>
            <a:t>Introduction de mécanismes de financement</a:t>
          </a:r>
          <a:endParaRPr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F33DFE-1B0B-4BD2-9A3B-3C78BF5903A9}" type="parTrans" cxnId="{60EC8A20-9489-4750-9141-1B1D420EF6DE}">
      <dgm:prSet/>
      <dgm:spPr/>
      <dgm:t>
        <a:bodyPr/>
        <a:lstStyle/>
        <a:p>
          <a:endParaRPr sz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1D8BD0-3F28-4A71-B1AE-EF6C44A11E54}" type="sibTrans" cxnId="{60EC8A20-9489-4750-9141-1B1D420EF6DE}">
      <dgm:prSet/>
      <dgm:spPr/>
      <dgm:t>
        <a:bodyPr/>
        <a:lstStyle/>
        <a:p>
          <a:endParaRPr sz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E1D180-AAB1-48F5-BB75-195BAA71D582}" type="pres">
      <dgm:prSet presAssocID="{AB014E01-A979-4303-ABA8-B5CCF4D2317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3E050A8A-8CA5-413B-B6F5-257BF92578BE}" type="pres">
      <dgm:prSet presAssocID="{89E1F28B-528F-41AC-83AB-116584A7E35F}" presName="node" presStyleLbl="node1" presStyleIdx="0" presStyleCnt="8" custScaleX="101719" custScaleY="14127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35E9D8C2-81F8-4E1D-8A32-EDC39BF8A657}" type="pres">
      <dgm:prSet presAssocID="{AE8F0339-C111-49F2-8EE0-4EBA2ADDC9F3}" presName="sibTrans" presStyleCnt="0"/>
      <dgm:spPr/>
    </dgm:pt>
    <dgm:pt modelId="{0867DD22-3A6F-4AAD-A809-055ABB90CD22}" type="pres">
      <dgm:prSet presAssocID="{05762D71-E2C4-43C3-B7CF-AB61B5B34BA4}" presName="node" presStyleLbl="node1" presStyleIdx="1" presStyleCnt="8" custScaleX="102150" custScaleY="141876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6779D631-D56E-4B10-988C-AB4C22FCF262}" type="pres">
      <dgm:prSet presAssocID="{43670F27-CC79-44D1-969D-7B6EC2968829}" presName="sibTrans" presStyleCnt="0"/>
      <dgm:spPr/>
    </dgm:pt>
    <dgm:pt modelId="{928BEDF9-6347-4E12-9342-539B513FF3FF}" type="pres">
      <dgm:prSet presAssocID="{AF6BCC47-2102-4A6F-B8BA-316CC402AC6A}" presName="node" presStyleLbl="node1" presStyleIdx="2" presStyleCnt="8" custScaleX="102804" custScaleY="14278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38842A43-970F-4DFF-889C-57A6BE3D9F71}" type="pres">
      <dgm:prSet presAssocID="{49220374-4F7B-4D73-A89B-099C4D24C453}" presName="sibTrans" presStyleCnt="0"/>
      <dgm:spPr/>
    </dgm:pt>
    <dgm:pt modelId="{C0820F20-493A-45FB-B2FD-D6FCDBC1B112}" type="pres">
      <dgm:prSet presAssocID="{14D15DDC-4652-4941-A51B-FF69E71E6729}" presName="node" presStyleLbl="node1" presStyleIdx="3" presStyleCnt="8" custScaleX="103688" custScaleY="144011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30736329-F46E-4D12-BA2D-03A1161D1AC2}" type="pres">
      <dgm:prSet presAssocID="{19BA01B3-D060-42B4-B944-CE68E05B2A1F}" presName="sibTrans" presStyleCnt="0"/>
      <dgm:spPr/>
    </dgm:pt>
    <dgm:pt modelId="{824E19D1-9A35-49DE-A377-BC00D90FA8C9}" type="pres">
      <dgm:prSet presAssocID="{4908AB40-ED04-4546-8738-6C536511961F}" presName="node" presStyleLbl="node1" presStyleIdx="4" presStyleCnt="8" custScaleX="103688" custScaleY="144011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58CD3995-D68A-4277-A8CD-138D749839FD}" type="pres">
      <dgm:prSet presAssocID="{FFDA08EA-B75C-4B98-94DD-71306E83C420}" presName="sibTrans" presStyleCnt="0"/>
      <dgm:spPr/>
    </dgm:pt>
    <dgm:pt modelId="{C28BDC38-12FA-457B-A2C9-C94F0E25EFA4}" type="pres">
      <dgm:prSet presAssocID="{DC50A664-AAEA-4B55-8BCB-467AC607FCE9}" presName="node" presStyleLbl="node1" presStyleIdx="5" presStyleCnt="8" custScaleX="103688" custScaleY="144011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C73A5366-FE81-4F68-B1E3-2A062E6FEFE3}" type="pres">
      <dgm:prSet presAssocID="{FD9C1414-5904-459F-8058-9967BA0D8098}" presName="sibTrans" presStyleCnt="0"/>
      <dgm:spPr/>
    </dgm:pt>
    <dgm:pt modelId="{7A2CDEC2-F587-443D-8B4A-5C732CD42422}" type="pres">
      <dgm:prSet presAssocID="{42D38D61-10DF-4882-A8D0-CE2C86EC9C6F}" presName="node" presStyleLbl="node1" presStyleIdx="6" presStyleCnt="8" custScaleX="103912" custScaleY="144322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CD346C1C-5F2D-4E1E-9EA7-D698C4CE9A86}" type="pres">
      <dgm:prSet presAssocID="{FDA76EA4-8AF1-4390-854B-51862F7316E1}" presName="sibTrans" presStyleCnt="0"/>
      <dgm:spPr/>
    </dgm:pt>
    <dgm:pt modelId="{86BEA413-0B72-487C-B1DF-D2236A5B1559}" type="pres">
      <dgm:prSet presAssocID="{07E8CC62-FD12-42FC-A8ED-F9B4851A0540}" presName="node" presStyleLbl="node1" presStyleIdx="7" presStyleCnt="8" custScaleX="105158" custScaleY="14605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6D8DE2CB-954D-43D9-9E79-9134BE8C81A3}" srcId="{AB014E01-A979-4303-ABA8-B5CCF4D2317B}" destId="{42D38D61-10DF-4882-A8D0-CE2C86EC9C6F}" srcOrd="6" destOrd="0" parTransId="{FE415338-3CBB-4C82-9AE7-3473C63CD474}" sibTransId="{FDA76EA4-8AF1-4390-854B-51862F7316E1}"/>
    <dgm:cxn modelId="{5A6C5BB0-A812-4835-A959-FB905FFACAEE}" srcId="{AB014E01-A979-4303-ABA8-B5CCF4D2317B}" destId="{89E1F28B-528F-41AC-83AB-116584A7E35F}" srcOrd="0" destOrd="0" parTransId="{910F0B53-725F-4F1F-A3DC-E40F83B57E64}" sibTransId="{AE8F0339-C111-49F2-8EE0-4EBA2ADDC9F3}"/>
    <dgm:cxn modelId="{FEA461C9-1931-48DF-AAA9-CC533DAE7CEB}" srcId="{AB014E01-A979-4303-ABA8-B5CCF4D2317B}" destId="{AF6BCC47-2102-4A6F-B8BA-316CC402AC6A}" srcOrd="2" destOrd="0" parTransId="{B4436F37-C8E6-4E5E-A6B7-00567403B1CF}" sibTransId="{49220374-4F7B-4D73-A89B-099C4D24C453}"/>
    <dgm:cxn modelId="{81934347-3372-4EB0-9B7A-0DDC4D750E0B}" type="presOf" srcId="{89E1F28B-528F-41AC-83AB-116584A7E35F}" destId="{3E050A8A-8CA5-413B-B6F5-257BF92578BE}" srcOrd="0" destOrd="0" presId="urn:microsoft.com/office/officeart/2005/8/layout/default"/>
    <dgm:cxn modelId="{A0AD16AB-14E8-4BEF-B691-190F6F468201}" type="presOf" srcId="{14D15DDC-4652-4941-A51B-FF69E71E6729}" destId="{C0820F20-493A-45FB-B2FD-D6FCDBC1B112}" srcOrd="0" destOrd="0" presId="urn:microsoft.com/office/officeart/2005/8/layout/default"/>
    <dgm:cxn modelId="{22500413-4810-4D41-88ED-F6F194D925A9}" type="presOf" srcId="{42D38D61-10DF-4882-A8D0-CE2C86EC9C6F}" destId="{7A2CDEC2-F587-443D-8B4A-5C732CD42422}" srcOrd="0" destOrd="0" presId="urn:microsoft.com/office/officeart/2005/8/layout/default"/>
    <dgm:cxn modelId="{44452941-42E0-4B78-B308-BC3B18B671AC}" srcId="{AB014E01-A979-4303-ABA8-B5CCF4D2317B}" destId="{4908AB40-ED04-4546-8738-6C536511961F}" srcOrd="4" destOrd="0" parTransId="{7F6448F3-3C14-4D9E-A7F7-C2120B25E503}" sibTransId="{FFDA08EA-B75C-4B98-94DD-71306E83C420}"/>
    <dgm:cxn modelId="{60EC8A20-9489-4750-9141-1B1D420EF6DE}" srcId="{AB014E01-A979-4303-ABA8-B5CCF4D2317B}" destId="{07E8CC62-FD12-42FC-A8ED-F9B4851A0540}" srcOrd="7" destOrd="0" parTransId="{CEF33DFE-1B0B-4BD2-9A3B-3C78BF5903A9}" sibTransId="{2C1D8BD0-3F28-4A71-B1AE-EF6C44A11E54}"/>
    <dgm:cxn modelId="{8A10F1A8-2DF9-4D11-8362-33B6713D41BC}" type="presOf" srcId="{4908AB40-ED04-4546-8738-6C536511961F}" destId="{824E19D1-9A35-49DE-A377-BC00D90FA8C9}" srcOrd="0" destOrd="0" presId="urn:microsoft.com/office/officeart/2005/8/layout/default"/>
    <dgm:cxn modelId="{F03E8E81-0E0A-45CA-8AB1-32ABB0FE3A09}" srcId="{AB014E01-A979-4303-ABA8-B5CCF4D2317B}" destId="{DC50A664-AAEA-4B55-8BCB-467AC607FCE9}" srcOrd="5" destOrd="0" parTransId="{9C337452-770C-4395-B12B-0AB829FEC8B6}" sibTransId="{FD9C1414-5904-459F-8058-9967BA0D8098}"/>
    <dgm:cxn modelId="{F30ADD5C-D0BE-4680-98C5-FDEC1E17BA7C}" type="presOf" srcId="{07E8CC62-FD12-42FC-A8ED-F9B4851A0540}" destId="{86BEA413-0B72-487C-B1DF-D2236A5B1559}" srcOrd="0" destOrd="0" presId="urn:microsoft.com/office/officeart/2005/8/layout/default"/>
    <dgm:cxn modelId="{B1B26D02-DE32-4907-822D-86351F71C7F6}" srcId="{AB014E01-A979-4303-ABA8-B5CCF4D2317B}" destId="{14D15DDC-4652-4941-A51B-FF69E71E6729}" srcOrd="3" destOrd="0" parTransId="{92AA9B5A-50AE-4D3A-9F63-2BD5806FF4BA}" sibTransId="{19BA01B3-D060-42B4-B944-CE68E05B2A1F}"/>
    <dgm:cxn modelId="{0FD7FB87-8720-42E3-8D7E-B5DD7FC40035}" type="presOf" srcId="{DC50A664-AAEA-4B55-8BCB-467AC607FCE9}" destId="{C28BDC38-12FA-457B-A2C9-C94F0E25EFA4}" srcOrd="0" destOrd="0" presId="urn:microsoft.com/office/officeart/2005/8/layout/default"/>
    <dgm:cxn modelId="{269A1B78-F58D-4279-8BE5-4D7437D39745}" type="presOf" srcId="{AF6BCC47-2102-4A6F-B8BA-316CC402AC6A}" destId="{928BEDF9-6347-4E12-9342-539B513FF3FF}" srcOrd="0" destOrd="0" presId="urn:microsoft.com/office/officeart/2005/8/layout/default"/>
    <dgm:cxn modelId="{AB3E0D17-EA8D-47CD-8CD3-5BAB7732A669}" srcId="{AB014E01-A979-4303-ABA8-B5CCF4D2317B}" destId="{05762D71-E2C4-43C3-B7CF-AB61B5B34BA4}" srcOrd="1" destOrd="0" parTransId="{C36EBC11-13EF-4FCB-8901-96BA6BB4173C}" sibTransId="{43670F27-CC79-44D1-969D-7B6EC2968829}"/>
    <dgm:cxn modelId="{1243E36F-12A3-41D3-9377-10602A625D36}" type="presOf" srcId="{AB014E01-A979-4303-ABA8-B5CCF4D2317B}" destId="{0BE1D180-AAB1-48F5-BB75-195BAA71D582}" srcOrd="0" destOrd="0" presId="urn:microsoft.com/office/officeart/2005/8/layout/default"/>
    <dgm:cxn modelId="{DBA561A6-BAC3-4D02-A44C-ECF632EF006E}" type="presOf" srcId="{05762D71-E2C4-43C3-B7CF-AB61B5B34BA4}" destId="{0867DD22-3A6F-4AAD-A809-055ABB90CD22}" srcOrd="0" destOrd="0" presId="urn:microsoft.com/office/officeart/2005/8/layout/default"/>
    <dgm:cxn modelId="{27EDE66D-E230-42BB-A4ED-7CBE57B72531}" type="presParOf" srcId="{0BE1D180-AAB1-48F5-BB75-195BAA71D582}" destId="{3E050A8A-8CA5-413B-B6F5-257BF92578BE}" srcOrd="0" destOrd="0" presId="urn:microsoft.com/office/officeart/2005/8/layout/default"/>
    <dgm:cxn modelId="{419D2AA8-D5C3-4728-B24A-788455B16437}" type="presParOf" srcId="{0BE1D180-AAB1-48F5-BB75-195BAA71D582}" destId="{35E9D8C2-81F8-4E1D-8A32-EDC39BF8A657}" srcOrd="1" destOrd="0" presId="urn:microsoft.com/office/officeart/2005/8/layout/default"/>
    <dgm:cxn modelId="{4EF35540-DECB-4166-8BE2-58224F07924E}" type="presParOf" srcId="{0BE1D180-AAB1-48F5-BB75-195BAA71D582}" destId="{0867DD22-3A6F-4AAD-A809-055ABB90CD22}" srcOrd="2" destOrd="0" presId="urn:microsoft.com/office/officeart/2005/8/layout/default"/>
    <dgm:cxn modelId="{CE842338-534E-4B3A-B3B1-08851CB86683}" type="presParOf" srcId="{0BE1D180-AAB1-48F5-BB75-195BAA71D582}" destId="{6779D631-D56E-4B10-988C-AB4C22FCF262}" srcOrd="3" destOrd="0" presId="urn:microsoft.com/office/officeart/2005/8/layout/default"/>
    <dgm:cxn modelId="{DCE8A28A-32B5-4E01-8459-F258697CFD1B}" type="presParOf" srcId="{0BE1D180-AAB1-48F5-BB75-195BAA71D582}" destId="{928BEDF9-6347-4E12-9342-539B513FF3FF}" srcOrd="4" destOrd="0" presId="urn:microsoft.com/office/officeart/2005/8/layout/default"/>
    <dgm:cxn modelId="{FCD5510B-A28B-4782-BE47-C651B2858F91}" type="presParOf" srcId="{0BE1D180-AAB1-48F5-BB75-195BAA71D582}" destId="{38842A43-970F-4DFF-889C-57A6BE3D9F71}" srcOrd="5" destOrd="0" presId="urn:microsoft.com/office/officeart/2005/8/layout/default"/>
    <dgm:cxn modelId="{8F91EE8A-27D6-4D2B-824A-FE0C7FB5F3BF}" type="presParOf" srcId="{0BE1D180-AAB1-48F5-BB75-195BAA71D582}" destId="{C0820F20-493A-45FB-B2FD-D6FCDBC1B112}" srcOrd="6" destOrd="0" presId="urn:microsoft.com/office/officeart/2005/8/layout/default"/>
    <dgm:cxn modelId="{311F6A57-0305-441C-AC9D-FF047A9CE094}" type="presParOf" srcId="{0BE1D180-AAB1-48F5-BB75-195BAA71D582}" destId="{30736329-F46E-4D12-BA2D-03A1161D1AC2}" srcOrd="7" destOrd="0" presId="urn:microsoft.com/office/officeart/2005/8/layout/default"/>
    <dgm:cxn modelId="{1D7F12E8-5EE4-4A13-B6D2-44E738264524}" type="presParOf" srcId="{0BE1D180-AAB1-48F5-BB75-195BAA71D582}" destId="{824E19D1-9A35-49DE-A377-BC00D90FA8C9}" srcOrd="8" destOrd="0" presId="urn:microsoft.com/office/officeart/2005/8/layout/default"/>
    <dgm:cxn modelId="{25A79B65-8ECB-4E06-9473-674D8B853C14}" type="presParOf" srcId="{0BE1D180-AAB1-48F5-BB75-195BAA71D582}" destId="{58CD3995-D68A-4277-A8CD-138D749839FD}" srcOrd="9" destOrd="0" presId="urn:microsoft.com/office/officeart/2005/8/layout/default"/>
    <dgm:cxn modelId="{A1858EE0-E408-42FD-85B7-9306669C5F81}" type="presParOf" srcId="{0BE1D180-AAB1-48F5-BB75-195BAA71D582}" destId="{C28BDC38-12FA-457B-A2C9-C94F0E25EFA4}" srcOrd="10" destOrd="0" presId="urn:microsoft.com/office/officeart/2005/8/layout/default"/>
    <dgm:cxn modelId="{9578BF15-AB16-42A8-B470-DFD9BE312B0B}" type="presParOf" srcId="{0BE1D180-AAB1-48F5-BB75-195BAA71D582}" destId="{C73A5366-FE81-4F68-B1E3-2A062E6FEFE3}" srcOrd="11" destOrd="0" presId="urn:microsoft.com/office/officeart/2005/8/layout/default"/>
    <dgm:cxn modelId="{32D2FFA4-C691-4756-A0AE-4DA8FD2254F9}" type="presParOf" srcId="{0BE1D180-AAB1-48F5-BB75-195BAA71D582}" destId="{7A2CDEC2-F587-443D-8B4A-5C732CD42422}" srcOrd="12" destOrd="0" presId="urn:microsoft.com/office/officeart/2005/8/layout/default"/>
    <dgm:cxn modelId="{EFEF3D6D-DBCC-4BDE-A817-12BC3F744BD0}" type="presParOf" srcId="{0BE1D180-AAB1-48F5-BB75-195BAA71D582}" destId="{CD346C1C-5F2D-4E1E-9EA7-D698C4CE9A86}" srcOrd="13" destOrd="0" presId="urn:microsoft.com/office/officeart/2005/8/layout/default"/>
    <dgm:cxn modelId="{C5EE8687-45F0-4A07-9F54-FC5D5428D3EA}" type="presParOf" srcId="{0BE1D180-AAB1-48F5-BB75-195BAA71D582}" destId="{86BEA413-0B72-487C-B1DF-D2236A5B1559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C91622A-5EC3-469A-B230-67ABD4C0A122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/>
        </a:p>
      </dgm:t>
    </dgm:pt>
    <dgm:pt modelId="{6361BA49-AD85-45C4-899C-15AFD43D4BC5}">
      <dgm:prSet phldrT="[Text]" custT="1"/>
      <dgm:spPr/>
      <dgm:t>
        <a:bodyPr/>
        <a:lstStyle/>
        <a:p>
          <a:pPr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t>Pacte vert pour l’Europe</a:t>
          </a:r>
          <a:endParaRPr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C477E5-36C5-4C38-A1A3-FE012AF0D598}" type="parTrans" cxnId="{28E107C5-A2CE-4312-8BAA-7B53BD430D16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4E6B1E-C3D7-4CAF-B92E-18CED0B1A4F6}" type="sibTrans" cxnId="{28E107C5-A2CE-4312-8BAA-7B53BD430D16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60303A-37F5-4256-8AB5-584A292B8FC2}">
      <dgm:prSet custT="1"/>
      <dgm:spPr/>
      <dgm:t>
        <a:bodyPr/>
        <a:lstStyle/>
        <a:p>
          <a:pPr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t>Transformation numérique</a:t>
          </a:r>
          <a:endParaRPr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ED012A-B9DF-423C-B482-0937E59FA5BB}" type="parTrans" cxnId="{7BE45094-54B5-49A8-9B58-EFE6AF4D22B1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3601C7-60AF-4437-871E-67411BA80519}" type="sibTrans" cxnId="{7BE45094-54B5-49A8-9B58-EFE6AF4D22B1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E97630-380C-4972-B263-762620A07156}">
      <dgm:prSet custT="1"/>
      <dgm:spPr/>
      <dgm:t>
        <a:bodyPr/>
        <a:lstStyle/>
        <a:p>
          <a:pPr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t>Migration et mobilité</a:t>
          </a:r>
          <a:endParaRPr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7AD246-F016-4460-97D6-91F53CCD5606}" type="parTrans" cxnId="{1BC0F304-8357-4887-974D-3D9D0455F89F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D1B4BA-26AD-4905-B161-B09DAD31382F}" type="sibTrans" cxnId="{1BC0F304-8357-4887-974D-3D9D0455F89F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90290F-F7D0-4FE7-A80E-30EFF25F41F2}">
      <dgm:prSet custT="1"/>
      <dgm:spPr/>
      <dgm:t>
        <a:bodyPr/>
        <a:lstStyle/>
        <a:p>
          <a:pPr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t>Gouvernance, paix, sécurité et développement humain</a:t>
          </a:r>
          <a:endParaRPr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2E37A5-8274-4E88-AFC7-4E5D2CF73B6A}" type="parTrans" cxnId="{CE50F527-8E39-423F-AEAE-38F6FB1BFAC9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31661B-FF57-4CF9-9A08-C23BC5B63E53}" type="sibTrans" cxnId="{CE50F527-8E39-423F-AEAE-38F6FB1BFAC9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06F0D4-5028-4F7E-BD09-D38DFC87CB45}">
      <dgm:prSet custT="1"/>
      <dgm:spPr/>
      <dgm:t>
        <a:bodyPr/>
        <a:lstStyle/>
        <a:p>
          <a:pPr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t>Croissance durable et emplois</a:t>
          </a:r>
          <a:endParaRPr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35A515-022D-4E30-AECC-42704A439B04}" type="parTrans" cxnId="{1D9ECA37-EE73-4BE8-942B-2BB1222A30B2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C640B3-124B-4093-A979-1075120ED086}" type="sibTrans" cxnId="{1D9ECA37-EE73-4BE8-942B-2BB1222A30B2}">
      <dgm:prSet/>
      <dgm:spPr/>
      <dgm:t>
        <a:bodyPr/>
        <a:lstStyle/>
        <a:p>
          <a:endParaRPr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682E68-738C-4490-8C88-57F0446F22E2}" type="pres">
      <dgm:prSet presAssocID="{EC91622A-5EC3-469A-B230-67ABD4C0A12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/>
        </a:p>
      </dgm:t>
    </dgm:pt>
    <dgm:pt modelId="{E575F40B-90A1-4A51-8A04-03BAFF651C31}" type="pres">
      <dgm:prSet presAssocID="{6361BA49-AD85-45C4-899C-15AFD43D4BC5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/>
        </a:p>
      </dgm:t>
    </dgm:pt>
    <dgm:pt modelId="{D7639048-6B4C-44A3-B55F-11F7131D0D82}" type="pres">
      <dgm:prSet presAssocID="{364E6B1E-C3D7-4CAF-B92E-18CED0B1A4F6}" presName="spacer" presStyleCnt="0"/>
      <dgm:spPr/>
      <dgm:t>
        <a:bodyPr/>
        <a:lstStyle/>
        <a:p>
          <a:endParaRPr/>
        </a:p>
      </dgm:t>
    </dgm:pt>
    <dgm:pt modelId="{27C37F04-E212-43DF-9B54-5C654B5354EB}" type="pres">
      <dgm:prSet presAssocID="{BD60303A-37F5-4256-8AB5-584A292B8FC2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/>
        </a:p>
      </dgm:t>
    </dgm:pt>
    <dgm:pt modelId="{69CA8FCE-C440-458C-A316-6AA82E87A71B}" type="pres">
      <dgm:prSet presAssocID="{AA3601C7-60AF-4437-871E-67411BA80519}" presName="spacer" presStyleCnt="0"/>
      <dgm:spPr/>
      <dgm:t>
        <a:bodyPr/>
        <a:lstStyle/>
        <a:p>
          <a:endParaRPr/>
        </a:p>
      </dgm:t>
    </dgm:pt>
    <dgm:pt modelId="{A38B9772-10B6-4ED0-B69E-EEC3D6270ECB}" type="pres">
      <dgm:prSet presAssocID="{DAE97630-380C-4972-B263-762620A0715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/>
        </a:p>
      </dgm:t>
    </dgm:pt>
    <dgm:pt modelId="{90AC5129-38D0-4C82-96A1-DD43A3E69937}" type="pres">
      <dgm:prSet presAssocID="{2AD1B4BA-26AD-4905-B161-B09DAD31382F}" presName="spacer" presStyleCnt="0"/>
      <dgm:spPr/>
      <dgm:t>
        <a:bodyPr/>
        <a:lstStyle/>
        <a:p>
          <a:endParaRPr/>
        </a:p>
      </dgm:t>
    </dgm:pt>
    <dgm:pt modelId="{1B54E0BE-E28D-45D7-ACB6-207021C0E900}" type="pres">
      <dgm:prSet presAssocID="{2690290F-F7D0-4FE7-A80E-30EFF25F41F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/>
        </a:p>
      </dgm:t>
    </dgm:pt>
    <dgm:pt modelId="{EE680FED-C3CA-4945-8F9B-DC1A258AF0FD}" type="pres">
      <dgm:prSet presAssocID="{7831661B-FF57-4CF9-9A08-C23BC5B63E53}" presName="spacer" presStyleCnt="0"/>
      <dgm:spPr/>
      <dgm:t>
        <a:bodyPr/>
        <a:lstStyle/>
        <a:p>
          <a:endParaRPr/>
        </a:p>
      </dgm:t>
    </dgm:pt>
    <dgm:pt modelId="{1CBEA83B-F7C0-43B5-B7B5-D0AA4CC17A25}" type="pres">
      <dgm:prSet presAssocID="{7E06F0D4-5028-4F7E-BD09-D38DFC87CB4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FA0C4B28-2F5E-4DE5-B04C-2811477009F7}" type="presOf" srcId="{DAE97630-380C-4972-B263-762620A07156}" destId="{A38B9772-10B6-4ED0-B69E-EEC3D6270ECB}" srcOrd="0" destOrd="0" presId="urn:microsoft.com/office/officeart/2005/8/layout/vList2"/>
    <dgm:cxn modelId="{7BE45094-54B5-49A8-9B58-EFE6AF4D22B1}" srcId="{EC91622A-5EC3-469A-B230-67ABD4C0A122}" destId="{BD60303A-37F5-4256-8AB5-584A292B8FC2}" srcOrd="1" destOrd="0" parTransId="{24ED012A-B9DF-423C-B482-0937E59FA5BB}" sibTransId="{AA3601C7-60AF-4437-871E-67411BA80519}"/>
    <dgm:cxn modelId="{1D9ECA37-EE73-4BE8-942B-2BB1222A30B2}" srcId="{EC91622A-5EC3-469A-B230-67ABD4C0A122}" destId="{7E06F0D4-5028-4F7E-BD09-D38DFC87CB45}" srcOrd="4" destOrd="0" parTransId="{1135A515-022D-4E30-AECC-42704A439B04}" sibTransId="{5DC640B3-124B-4093-A979-1075120ED086}"/>
    <dgm:cxn modelId="{740A0405-61FB-441E-ACB3-BA59D320EBBB}" type="presOf" srcId="{2690290F-F7D0-4FE7-A80E-30EFF25F41F2}" destId="{1B54E0BE-E28D-45D7-ACB6-207021C0E900}" srcOrd="0" destOrd="0" presId="urn:microsoft.com/office/officeart/2005/8/layout/vList2"/>
    <dgm:cxn modelId="{847E46C1-15C9-4431-8E02-9ADEB8889DD4}" type="presOf" srcId="{BD60303A-37F5-4256-8AB5-584A292B8FC2}" destId="{27C37F04-E212-43DF-9B54-5C654B5354EB}" srcOrd="0" destOrd="0" presId="urn:microsoft.com/office/officeart/2005/8/layout/vList2"/>
    <dgm:cxn modelId="{CE50F527-8E39-423F-AEAE-38F6FB1BFAC9}" srcId="{EC91622A-5EC3-469A-B230-67ABD4C0A122}" destId="{2690290F-F7D0-4FE7-A80E-30EFF25F41F2}" srcOrd="3" destOrd="0" parTransId="{7E2E37A5-8274-4E88-AFC7-4E5D2CF73B6A}" sibTransId="{7831661B-FF57-4CF9-9A08-C23BC5B63E53}"/>
    <dgm:cxn modelId="{1BC0F304-8357-4887-974D-3D9D0455F89F}" srcId="{EC91622A-5EC3-469A-B230-67ABD4C0A122}" destId="{DAE97630-380C-4972-B263-762620A07156}" srcOrd="2" destOrd="0" parTransId="{B27AD246-F016-4460-97D6-91F53CCD5606}" sibTransId="{2AD1B4BA-26AD-4905-B161-B09DAD31382F}"/>
    <dgm:cxn modelId="{C01346FD-FA0E-474B-982C-D6D0F7F4AB8C}" type="presOf" srcId="{7E06F0D4-5028-4F7E-BD09-D38DFC87CB45}" destId="{1CBEA83B-F7C0-43B5-B7B5-D0AA4CC17A25}" srcOrd="0" destOrd="0" presId="urn:microsoft.com/office/officeart/2005/8/layout/vList2"/>
    <dgm:cxn modelId="{2E936CF2-3E31-4809-B71B-06197E728D22}" type="presOf" srcId="{6361BA49-AD85-45C4-899C-15AFD43D4BC5}" destId="{E575F40B-90A1-4A51-8A04-03BAFF651C31}" srcOrd="0" destOrd="0" presId="urn:microsoft.com/office/officeart/2005/8/layout/vList2"/>
    <dgm:cxn modelId="{DE71839B-693D-4D98-97A2-8E5FD97FB877}" type="presOf" srcId="{EC91622A-5EC3-469A-B230-67ABD4C0A122}" destId="{E3682E68-738C-4490-8C88-57F0446F22E2}" srcOrd="0" destOrd="0" presId="urn:microsoft.com/office/officeart/2005/8/layout/vList2"/>
    <dgm:cxn modelId="{28E107C5-A2CE-4312-8BAA-7B53BD430D16}" srcId="{EC91622A-5EC3-469A-B230-67ABD4C0A122}" destId="{6361BA49-AD85-45C4-899C-15AFD43D4BC5}" srcOrd="0" destOrd="0" parTransId="{F8C477E5-36C5-4C38-A1A3-FE012AF0D598}" sibTransId="{364E6B1E-C3D7-4CAF-B92E-18CED0B1A4F6}"/>
    <dgm:cxn modelId="{7472799E-3B29-4054-BF3E-CE9145620856}" type="presParOf" srcId="{E3682E68-738C-4490-8C88-57F0446F22E2}" destId="{E575F40B-90A1-4A51-8A04-03BAFF651C31}" srcOrd="0" destOrd="0" presId="urn:microsoft.com/office/officeart/2005/8/layout/vList2"/>
    <dgm:cxn modelId="{91443F8E-478A-407F-AC06-D75A07F89C61}" type="presParOf" srcId="{E3682E68-738C-4490-8C88-57F0446F22E2}" destId="{D7639048-6B4C-44A3-B55F-11F7131D0D82}" srcOrd="1" destOrd="0" presId="urn:microsoft.com/office/officeart/2005/8/layout/vList2"/>
    <dgm:cxn modelId="{05F462FE-6877-4C17-AD26-9EA17C88ECE0}" type="presParOf" srcId="{E3682E68-738C-4490-8C88-57F0446F22E2}" destId="{27C37F04-E212-43DF-9B54-5C654B5354EB}" srcOrd="2" destOrd="0" presId="urn:microsoft.com/office/officeart/2005/8/layout/vList2"/>
    <dgm:cxn modelId="{FDB3F2FB-302B-4E2E-BA12-0B7D89530D62}" type="presParOf" srcId="{E3682E68-738C-4490-8C88-57F0446F22E2}" destId="{69CA8FCE-C440-458C-A316-6AA82E87A71B}" srcOrd="3" destOrd="0" presId="urn:microsoft.com/office/officeart/2005/8/layout/vList2"/>
    <dgm:cxn modelId="{88D4A952-025C-453B-B27B-51FBA28B44AC}" type="presParOf" srcId="{E3682E68-738C-4490-8C88-57F0446F22E2}" destId="{A38B9772-10B6-4ED0-B69E-EEC3D6270ECB}" srcOrd="4" destOrd="0" presId="urn:microsoft.com/office/officeart/2005/8/layout/vList2"/>
    <dgm:cxn modelId="{0184D634-81E8-40FF-8B06-9CE73F1DF125}" type="presParOf" srcId="{E3682E68-738C-4490-8C88-57F0446F22E2}" destId="{90AC5129-38D0-4C82-96A1-DD43A3E69937}" srcOrd="5" destOrd="0" presId="urn:microsoft.com/office/officeart/2005/8/layout/vList2"/>
    <dgm:cxn modelId="{AD23861F-827C-43D6-B579-3DF7426AEEB6}" type="presParOf" srcId="{E3682E68-738C-4490-8C88-57F0446F22E2}" destId="{1B54E0BE-E28D-45D7-ACB6-207021C0E900}" srcOrd="6" destOrd="0" presId="urn:microsoft.com/office/officeart/2005/8/layout/vList2"/>
    <dgm:cxn modelId="{E3EEEA67-39BE-447F-825C-A8382B268D29}" type="presParOf" srcId="{E3682E68-738C-4490-8C88-57F0446F22E2}" destId="{EE680FED-C3CA-4945-8F9B-DC1A258AF0FD}" srcOrd="7" destOrd="0" presId="urn:microsoft.com/office/officeart/2005/8/layout/vList2"/>
    <dgm:cxn modelId="{50E62F28-AE43-4C98-A55B-6B28A0855341}" type="presParOf" srcId="{E3682E68-738C-4490-8C88-57F0446F22E2}" destId="{1CBEA83B-F7C0-43B5-B7B5-D0AA4CC17A2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D99255-3B19-464C-9BE4-722EEBEB24DA}">
      <dsp:nvSpPr>
        <dsp:cNvPr id="0" name=""/>
        <dsp:cNvSpPr/>
      </dsp:nvSpPr>
      <dsp:spPr>
        <a:xfrm>
          <a:off x="0" y="598533"/>
          <a:ext cx="9128672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1C94BE-3872-4C49-8EAC-FF4C67F3E61B}">
      <dsp:nvSpPr>
        <dsp:cNvPr id="0" name=""/>
        <dsp:cNvSpPr/>
      </dsp:nvSpPr>
      <dsp:spPr>
        <a:xfrm>
          <a:off x="456433" y="37653"/>
          <a:ext cx="7461174" cy="1121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529" tIns="0" rIns="24152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 b="1" kern="1200"/>
            <a:t>Mettre l’accent sur les besoins </a:t>
          </a:r>
          <a:r>
            <a:rPr sz="2000" kern="1200"/>
            <a:t>des pays tiers non associés au programme Erasmus +</a:t>
          </a:r>
          <a:endParaRPr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1193" y="92413"/>
        <a:ext cx="7351654" cy="1012240"/>
      </dsp:txXfrm>
    </dsp:sp>
    <dsp:sp modelId="{A9CC41AD-A3B6-4800-8CDE-73F47A4E9360}">
      <dsp:nvSpPr>
        <dsp:cNvPr id="0" name=""/>
        <dsp:cNvSpPr/>
      </dsp:nvSpPr>
      <dsp:spPr>
        <a:xfrm>
          <a:off x="0" y="2322213"/>
          <a:ext cx="9128672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1482143"/>
              <a:satOff val="7100"/>
              <a:lumOff val="6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054555-1120-43A5-A1E5-CAFF65E0540C}">
      <dsp:nvSpPr>
        <dsp:cNvPr id="0" name=""/>
        <dsp:cNvSpPr/>
      </dsp:nvSpPr>
      <dsp:spPr>
        <a:xfrm>
          <a:off x="456433" y="1761333"/>
          <a:ext cx="7461174" cy="1121760"/>
        </a:xfrm>
        <a:prstGeom prst="roundRect">
          <a:avLst/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529" tIns="0" rIns="24152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 b="1" kern="1200"/>
            <a:t>Cibler les priorités </a:t>
          </a:r>
          <a:r>
            <a:rPr sz="2000" kern="1200"/>
            <a:t>des pays tiers non associés au programme Erasmus + et les mettre en adéquation avec les priorités de l’UE pour ces pays</a:t>
          </a:r>
          <a:endParaRPr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1193" y="1816093"/>
        <a:ext cx="7351654" cy="1012240"/>
      </dsp:txXfrm>
    </dsp:sp>
    <dsp:sp modelId="{C599F421-41ED-4D4C-BA6F-95E475E1CD01}">
      <dsp:nvSpPr>
        <dsp:cNvPr id="0" name=""/>
        <dsp:cNvSpPr/>
      </dsp:nvSpPr>
      <dsp:spPr>
        <a:xfrm>
          <a:off x="0" y="4045894"/>
          <a:ext cx="9128672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7103EA-E4DC-472D-86FA-60DA383D7278}">
      <dsp:nvSpPr>
        <dsp:cNvPr id="0" name=""/>
        <dsp:cNvSpPr/>
      </dsp:nvSpPr>
      <dsp:spPr>
        <a:xfrm>
          <a:off x="456433" y="3485014"/>
          <a:ext cx="7461174" cy="1121760"/>
        </a:xfrm>
        <a:prstGeom prst="roundRect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529" tIns="0" rIns="24152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 b="1" kern="1200"/>
            <a:t>Maximiser </a:t>
          </a:r>
          <a:r>
            <a:rPr sz="2000" kern="1200"/>
            <a:t>les avantages</a:t>
          </a:r>
          <a:r>
            <a:rPr sz="2400" b="1" kern="1200"/>
            <a:t>pour les pays tiers non associés au programme Erasmus +</a:t>
          </a:r>
          <a:endParaRPr sz="20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1193" y="3539774"/>
        <a:ext cx="7351654" cy="101224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432E5-302E-4728-93BC-6497D139BD28}">
      <dsp:nvSpPr>
        <dsp:cNvPr id="0" name=""/>
        <dsp:cNvSpPr/>
      </dsp:nvSpPr>
      <dsp:spPr>
        <a:xfrm>
          <a:off x="0" y="5416711"/>
          <a:ext cx="9805482" cy="0"/>
        </a:xfrm>
        <a:prstGeom prst="line">
          <a:avLst/>
        </a:prstGeom>
        <a:noFill/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0BF2A0-EB1D-40B4-9B72-A691B819BDFC}">
      <dsp:nvSpPr>
        <dsp:cNvPr id="0" name=""/>
        <dsp:cNvSpPr/>
      </dsp:nvSpPr>
      <dsp:spPr>
        <a:xfrm>
          <a:off x="0" y="4922287"/>
          <a:ext cx="9805482" cy="0"/>
        </a:xfrm>
        <a:prstGeom prst="line">
          <a:avLst/>
        </a:prstGeom>
        <a:noFill/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4DAC47-3FED-4AD5-98A2-2ABC91F10BD8}">
      <dsp:nvSpPr>
        <dsp:cNvPr id="0" name=""/>
        <dsp:cNvSpPr/>
      </dsp:nvSpPr>
      <dsp:spPr>
        <a:xfrm>
          <a:off x="0" y="4427863"/>
          <a:ext cx="9805482" cy="0"/>
        </a:xfrm>
        <a:prstGeom prst="line">
          <a:avLst/>
        </a:prstGeom>
        <a:noFill/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AAD21B-3B9F-4394-AE83-FD026BF83CDE}">
      <dsp:nvSpPr>
        <dsp:cNvPr id="0" name=""/>
        <dsp:cNvSpPr/>
      </dsp:nvSpPr>
      <dsp:spPr>
        <a:xfrm>
          <a:off x="0" y="3933439"/>
          <a:ext cx="9805482" cy="0"/>
        </a:xfrm>
        <a:prstGeom prst="line">
          <a:avLst/>
        </a:prstGeom>
        <a:noFill/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F3D3BD-FC2A-4E0D-A075-988D8D1D9338}">
      <dsp:nvSpPr>
        <dsp:cNvPr id="0" name=""/>
        <dsp:cNvSpPr/>
      </dsp:nvSpPr>
      <dsp:spPr>
        <a:xfrm>
          <a:off x="0" y="3439016"/>
          <a:ext cx="9805482" cy="0"/>
        </a:xfrm>
        <a:prstGeom prst="line">
          <a:avLst/>
        </a:prstGeom>
        <a:noFill/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E84147-47A8-4193-8781-231527249E62}">
      <dsp:nvSpPr>
        <dsp:cNvPr id="0" name=""/>
        <dsp:cNvSpPr/>
      </dsp:nvSpPr>
      <dsp:spPr>
        <a:xfrm>
          <a:off x="0" y="2944592"/>
          <a:ext cx="9805482" cy="0"/>
        </a:xfrm>
        <a:prstGeom prst="line">
          <a:avLst/>
        </a:prstGeom>
        <a:noFill/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846DE7-B40A-4F89-8DC1-039BF3F5467E}">
      <dsp:nvSpPr>
        <dsp:cNvPr id="0" name=""/>
        <dsp:cNvSpPr/>
      </dsp:nvSpPr>
      <dsp:spPr>
        <a:xfrm>
          <a:off x="0" y="2450168"/>
          <a:ext cx="9805482" cy="0"/>
        </a:xfrm>
        <a:prstGeom prst="line">
          <a:avLst/>
        </a:prstGeom>
        <a:noFill/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6FD7B5-D447-4453-A009-71359DC74E19}">
      <dsp:nvSpPr>
        <dsp:cNvPr id="0" name=""/>
        <dsp:cNvSpPr/>
      </dsp:nvSpPr>
      <dsp:spPr>
        <a:xfrm>
          <a:off x="0" y="1955744"/>
          <a:ext cx="9805482" cy="0"/>
        </a:xfrm>
        <a:prstGeom prst="line">
          <a:avLst/>
        </a:prstGeom>
        <a:noFill/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8914F-37E0-4DDE-BADB-6E3B8B5EDDB8}">
      <dsp:nvSpPr>
        <dsp:cNvPr id="0" name=""/>
        <dsp:cNvSpPr/>
      </dsp:nvSpPr>
      <dsp:spPr>
        <a:xfrm>
          <a:off x="0" y="1461321"/>
          <a:ext cx="9805482" cy="0"/>
        </a:xfrm>
        <a:prstGeom prst="line">
          <a:avLst/>
        </a:prstGeom>
        <a:noFill/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195226-B0A3-4958-813F-80FF297737BF}">
      <dsp:nvSpPr>
        <dsp:cNvPr id="0" name=""/>
        <dsp:cNvSpPr/>
      </dsp:nvSpPr>
      <dsp:spPr>
        <a:xfrm>
          <a:off x="0" y="966897"/>
          <a:ext cx="9805482" cy="0"/>
        </a:xfrm>
        <a:prstGeom prst="line">
          <a:avLst/>
        </a:prstGeom>
        <a:noFill/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9897F0-AC7A-4CA9-AF32-67D40272274D}">
      <dsp:nvSpPr>
        <dsp:cNvPr id="0" name=""/>
        <dsp:cNvSpPr/>
      </dsp:nvSpPr>
      <dsp:spPr>
        <a:xfrm>
          <a:off x="0" y="472473"/>
          <a:ext cx="9805482" cy="0"/>
        </a:xfrm>
        <a:prstGeom prst="line">
          <a:avLst/>
        </a:prstGeom>
        <a:noFill/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5799A5-07AD-4294-B6BA-8E0EFFE65250}">
      <dsp:nvSpPr>
        <dsp:cNvPr id="0" name=""/>
        <dsp:cNvSpPr/>
      </dsp:nvSpPr>
      <dsp:spPr>
        <a:xfrm>
          <a:off x="2549425" y="1593"/>
          <a:ext cx="7256056" cy="470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Albanie, Bosnie-Herzégovine, Kosovo *, Monténégro</a:t>
          </a:r>
          <a:endParaRPr sz="9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49425" y="1593"/>
        <a:ext cx="7256056" cy="470879"/>
      </dsp:txXfrm>
    </dsp:sp>
    <dsp:sp modelId="{808B8FD9-4E1E-4A67-95D7-9F7B6DC32EF7}">
      <dsp:nvSpPr>
        <dsp:cNvPr id="0" name=""/>
        <dsp:cNvSpPr/>
      </dsp:nvSpPr>
      <dsp:spPr>
        <a:xfrm>
          <a:off x="0" y="1593"/>
          <a:ext cx="2549425" cy="470879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Région 1 — Balkans occidentaux</a:t>
          </a:r>
          <a:endParaRPr sz="12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991" y="24584"/>
        <a:ext cx="2503443" cy="447888"/>
      </dsp:txXfrm>
    </dsp:sp>
    <dsp:sp modelId="{AB3B4429-CDF4-4A70-ACDB-9251F7B8933D}">
      <dsp:nvSpPr>
        <dsp:cNvPr id="0" name=""/>
        <dsp:cNvSpPr/>
      </dsp:nvSpPr>
      <dsp:spPr>
        <a:xfrm>
          <a:off x="2549425" y="496017"/>
          <a:ext cx="7256056" cy="470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Arménie, Azerbaïdjan, Géorgie, Moldavie, Ukraine — Territoire reconnu par le droit international</a:t>
          </a:r>
          <a:endParaRPr sz="9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49425" y="496017"/>
        <a:ext cx="7256056" cy="470879"/>
      </dsp:txXfrm>
    </dsp:sp>
    <dsp:sp modelId="{1A9564A9-6EB1-4AAC-9C32-C9E7998061EB}">
      <dsp:nvSpPr>
        <dsp:cNvPr id="0" name=""/>
        <dsp:cNvSpPr/>
      </dsp:nvSpPr>
      <dsp:spPr>
        <a:xfrm>
          <a:off x="0" y="496017"/>
          <a:ext cx="2549425" cy="470879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shade val="80000"/>
            <a:hueOff val="55042"/>
            <a:satOff val="-3999"/>
            <a:lumOff val="3391"/>
            <a:alphaOff val="0"/>
          </a:schemeClr>
        </a:solidFill>
        <a:ln w="19050" cap="rnd" cmpd="sng" algn="ctr">
          <a:solidFill>
            <a:schemeClr val="accent2">
              <a:shade val="80000"/>
              <a:hueOff val="55042"/>
              <a:satOff val="-3999"/>
              <a:lumOff val="33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Région 2 — Voisinage oriental</a:t>
          </a:r>
          <a:endParaRPr sz="12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991" y="519008"/>
        <a:ext cx="2503443" cy="447888"/>
      </dsp:txXfrm>
    </dsp:sp>
    <dsp:sp modelId="{2C7EEA34-81F5-4C3E-8FFE-EE91E9BD735D}">
      <dsp:nvSpPr>
        <dsp:cNvPr id="0" name=""/>
        <dsp:cNvSpPr/>
      </dsp:nvSpPr>
      <dsp:spPr>
        <a:xfrm>
          <a:off x="2549425" y="990441"/>
          <a:ext cx="7256056" cy="470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Algérie, Égypte, Israël, Jordanie, Liban, Libye, Maroc, Palestine *, Syrie, Tunisie</a:t>
          </a:r>
          <a:endParaRPr sz="9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49425" y="990441"/>
        <a:ext cx="7256056" cy="470879"/>
      </dsp:txXfrm>
    </dsp:sp>
    <dsp:sp modelId="{42B7FE91-758D-4795-B426-3C7010C54746}">
      <dsp:nvSpPr>
        <dsp:cNvPr id="0" name=""/>
        <dsp:cNvSpPr/>
      </dsp:nvSpPr>
      <dsp:spPr>
        <a:xfrm>
          <a:off x="0" y="990441"/>
          <a:ext cx="2549425" cy="470879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shade val="80000"/>
            <a:hueOff val="110085"/>
            <a:satOff val="-7998"/>
            <a:lumOff val="6782"/>
            <a:alphaOff val="0"/>
          </a:schemeClr>
        </a:solidFill>
        <a:ln w="19050" cap="rnd" cmpd="sng" algn="ctr">
          <a:solidFill>
            <a:schemeClr val="accent2">
              <a:shade val="80000"/>
              <a:hueOff val="110085"/>
              <a:satOff val="-7998"/>
              <a:lumOff val="67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Région 3 — Pays du Sud de la Méditerranée</a:t>
          </a:r>
          <a:endParaRPr sz="12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991" y="1013432"/>
        <a:ext cx="2503443" cy="447888"/>
      </dsp:txXfrm>
    </dsp:sp>
    <dsp:sp modelId="{61B89635-E00F-4651-8A54-E4D574C6FEA8}">
      <dsp:nvSpPr>
        <dsp:cNvPr id="0" name=""/>
        <dsp:cNvSpPr/>
      </dsp:nvSpPr>
      <dsp:spPr>
        <a:xfrm>
          <a:off x="2549425" y="1484865"/>
          <a:ext cx="7256056" cy="470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Russie — Territoire reconnu par le droit international</a:t>
          </a:r>
          <a:endParaRPr sz="9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49425" y="1484865"/>
        <a:ext cx="7256056" cy="470879"/>
      </dsp:txXfrm>
    </dsp:sp>
    <dsp:sp modelId="{127BE8B4-DD19-4AA3-AF14-21C28B58C5A0}">
      <dsp:nvSpPr>
        <dsp:cNvPr id="0" name=""/>
        <dsp:cNvSpPr/>
      </dsp:nvSpPr>
      <dsp:spPr>
        <a:xfrm>
          <a:off x="0" y="1484865"/>
          <a:ext cx="2549425" cy="470879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shade val="80000"/>
            <a:hueOff val="165127"/>
            <a:satOff val="-11997"/>
            <a:lumOff val="10173"/>
            <a:alphaOff val="0"/>
          </a:schemeClr>
        </a:solidFill>
        <a:ln w="19050" cap="rnd" cmpd="sng" algn="ctr">
          <a:solidFill>
            <a:schemeClr val="accent2">
              <a:shade val="80000"/>
              <a:hueOff val="165127"/>
              <a:satOff val="-11997"/>
              <a:lumOff val="101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Région 4 — Fédération de Russie</a:t>
          </a:r>
          <a:endParaRPr sz="12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991" y="1507856"/>
        <a:ext cx="2503443" cy="447888"/>
      </dsp:txXfrm>
    </dsp:sp>
    <dsp:sp modelId="{7E512BA6-7E7D-4713-92B2-7840CEC802B2}">
      <dsp:nvSpPr>
        <dsp:cNvPr id="0" name=""/>
        <dsp:cNvSpPr/>
      </dsp:nvSpPr>
      <dsp:spPr>
        <a:xfrm>
          <a:off x="2549425" y="1979288"/>
          <a:ext cx="7256056" cy="470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Bangladesh, Bhoutan, Cambodge, Chine, RPD Corée, Inde, Indonésie, Laos, Malaisie, Maldives, Mongolie, Myanmar, Népal, Pakistan, Philippines, Sri Lanka, Thaïlande, Viêt Nam</a:t>
          </a:r>
          <a:endParaRPr sz="9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49425" y="1979288"/>
        <a:ext cx="7256056" cy="470879"/>
      </dsp:txXfrm>
    </dsp:sp>
    <dsp:sp modelId="{9F281963-9E5C-47E8-A6E4-FEFCEC6E9E65}">
      <dsp:nvSpPr>
        <dsp:cNvPr id="0" name=""/>
        <dsp:cNvSpPr/>
      </dsp:nvSpPr>
      <dsp:spPr>
        <a:xfrm>
          <a:off x="0" y="1979288"/>
          <a:ext cx="2549425" cy="470879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shade val="80000"/>
            <a:hueOff val="220169"/>
            <a:satOff val="-15996"/>
            <a:lumOff val="13564"/>
            <a:alphaOff val="0"/>
          </a:schemeClr>
        </a:solidFill>
        <a:ln w="19050" cap="rnd" cmpd="sng" algn="ctr">
          <a:solidFill>
            <a:schemeClr val="accent2">
              <a:shade val="80000"/>
              <a:hueOff val="220169"/>
              <a:satOff val="-15996"/>
              <a:lumOff val="135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Région 5 — Asie</a:t>
          </a:r>
          <a:endParaRPr sz="12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991" y="2002279"/>
        <a:ext cx="2503443" cy="447888"/>
      </dsp:txXfrm>
    </dsp:sp>
    <dsp:sp modelId="{70791528-DFE9-4B08-9384-A6A4E9CC9558}">
      <dsp:nvSpPr>
        <dsp:cNvPr id="0" name=""/>
        <dsp:cNvSpPr/>
      </dsp:nvSpPr>
      <dsp:spPr>
        <a:xfrm>
          <a:off x="2549425" y="2473712"/>
          <a:ext cx="7256056" cy="470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Afghanistan, Kazakhstan, Kirghizstan, Tadjikistan, Turkménistan, Ouzbékistan</a:t>
          </a:r>
          <a:endParaRPr sz="9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49425" y="2473712"/>
        <a:ext cx="7256056" cy="470879"/>
      </dsp:txXfrm>
    </dsp:sp>
    <dsp:sp modelId="{99CEC239-7AF3-4278-979C-76078538C93D}">
      <dsp:nvSpPr>
        <dsp:cNvPr id="0" name=""/>
        <dsp:cNvSpPr/>
      </dsp:nvSpPr>
      <dsp:spPr>
        <a:xfrm>
          <a:off x="0" y="2473712"/>
          <a:ext cx="2549425" cy="470879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shade val="80000"/>
            <a:hueOff val="275211"/>
            <a:satOff val="-19995"/>
            <a:lumOff val="16955"/>
            <a:alphaOff val="0"/>
          </a:schemeClr>
        </a:solidFill>
        <a:ln w="19050" cap="rnd" cmpd="sng" algn="ctr">
          <a:solidFill>
            <a:schemeClr val="accent2">
              <a:shade val="80000"/>
              <a:hueOff val="275211"/>
              <a:satOff val="-19995"/>
              <a:lumOff val="169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Région 6 — Asie centrale</a:t>
          </a:r>
          <a:endParaRPr sz="12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991" y="2496703"/>
        <a:ext cx="2503443" cy="447888"/>
      </dsp:txXfrm>
    </dsp:sp>
    <dsp:sp modelId="{7E5051F8-30DC-458A-B2BC-724FE6D5D524}">
      <dsp:nvSpPr>
        <dsp:cNvPr id="0" name=""/>
        <dsp:cNvSpPr/>
      </dsp:nvSpPr>
      <dsp:spPr>
        <a:xfrm>
          <a:off x="2549425" y="2968136"/>
          <a:ext cx="7256056" cy="470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Iran, Iraq, Yémen</a:t>
          </a:r>
          <a:endParaRPr sz="9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49425" y="2968136"/>
        <a:ext cx="7256056" cy="470879"/>
      </dsp:txXfrm>
    </dsp:sp>
    <dsp:sp modelId="{83515774-01C9-4530-AD67-9B4E38FCE5A8}">
      <dsp:nvSpPr>
        <dsp:cNvPr id="0" name=""/>
        <dsp:cNvSpPr/>
      </dsp:nvSpPr>
      <dsp:spPr>
        <a:xfrm>
          <a:off x="0" y="2968136"/>
          <a:ext cx="2549425" cy="470879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shade val="80000"/>
            <a:hueOff val="330254"/>
            <a:satOff val="-23993"/>
            <a:lumOff val="20345"/>
            <a:alphaOff val="0"/>
          </a:schemeClr>
        </a:solidFill>
        <a:ln w="19050" cap="rnd" cmpd="sng" algn="ctr">
          <a:solidFill>
            <a:schemeClr val="accent2">
              <a:shade val="80000"/>
              <a:hueOff val="330254"/>
              <a:satOff val="-23993"/>
              <a:lumOff val="203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Région 7 — Moyen-Orient</a:t>
          </a:r>
          <a:endParaRPr sz="12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991" y="2991127"/>
        <a:ext cx="2503443" cy="447888"/>
      </dsp:txXfrm>
    </dsp:sp>
    <dsp:sp modelId="{1B52999B-BF37-47CB-80FD-E7157BF4C040}">
      <dsp:nvSpPr>
        <dsp:cNvPr id="0" name=""/>
        <dsp:cNvSpPr/>
      </dsp:nvSpPr>
      <dsp:spPr>
        <a:xfrm>
          <a:off x="2549425" y="3462560"/>
          <a:ext cx="7256056" cy="470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Îles Cook, Fidji, Kiribati, Îles Marshall, Micronésie — États fédérés de Nauru, Niue, Palau, Papouasie-Nouvelle-Guinée, Samoa, Îles Salomon, Timor-Oriental, Tonga, Tuvalu, Vanuatu</a:t>
          </a:r>
          <a:endParaRPr sz="9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49425" y="3462560"/>
        <a:ext cx="7256056" cy="470879"/>
      </dsp:txXfrm>
    </dsp:sp>
    <dsp:sp modelId="{9D968CAF-DB24-4C23-9B60-BAD3D5BC12B3}">
      <dsp:nvSpPr>
        <dsp:cNvPr id="0" name=""/>
        <dsp:cNvSpPr/>
      </dsp:nvSpPr>
      <dsp:spPr>
        <a:xfrm>
          <a:off x="0" y="3462560"/>
          <a:ext cx="2549425" cy="470879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shade val="80000"/>
            <a:hueOff val="385296"/>
            <a:satOff val="-27992"/>
            <a:lumOff val="23736"/>
            <a:alphaOff val="0"/>
          </a:schemeClr>
        </a:solidFill>
        <a:ln w="19050" cap="rnd" cmpd="sng" algn="ctr">
          <a:solidFill>
            <a:schemeClr val="accent2">
              <a:shade val="80000"/>
              <a:hueOff val="385296"/>
              <a:satOff val="-27992"/>
              <a:lumOff val="237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Région 8 — Pacifique</a:t>
          </a:r>
          <a:endParaRPr sz="12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991" y="3485551"/>
        <a:ext cx="2503443" cy="447888"/>
      </dsp:txXfrm>
    </dsp:sp>
    <dsp:sp modelId="{D32F5249-FC82-4954-957F-6E12050DDDA6}">
      <dsp:nvSpPr>
        <dsp:cNvPr id="0" name=""/>
        <dsp:cNvSpPr/>
      </dsp:nvSpPr>
      <dsp:spPr>
        <a:xfrm>
          <a:off x="2549425" y="3956983"/>
          <a:ext cx="7256056" cy="470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Angola, Bénin, Botswana, Burkina Faso, Burundi, Cameroun, Cap-Vert, République centrafricaine, Tchad, Comores, Congo, Congo — République démocratique de Djibouti, Guinée équatoriale, Érythrée, Eswatini, Éthiopie, Gabon, Gambie, Ghana, Guinée, Guinée-Bissau, Côte d’Ivoire, Kenya, Lesotho, Liberia, Madagascar, Malawi, Mali, Mauritanie, Maurice, Mozambique, Namibie, Niger, Nigeria, Rwanda, Sao Tomé-et-Principe, Sénégal, Seychelles, Sierra Leone, Somalie, Soudan du Sud, Soudan, Tanzanie, Togo, Ouganda, Zambie, Zimbabwe</a:t>
          </a:r>
          <a:endParaRPr sz="9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49425" y="3956983"/>
        <a:ext cx="7256056" cy="470879"/>
      </dsp:txXfrm>
    </dsp:sp>
    <dsp:sp modelId="{85234198-4EAF-4B13-B62D-989330412E6C}">
      <dsp:nvSpPr>
        <dsp:cNvPr id="0" name=""/>
        <dsp:cNvSpPr/>
      </dsp:nvSpPr>
      <dsp:spPr>
        <a:xfrm>
          <a:off x="0" y="3956983"/>
          <a:ext cx="2549425" cy="470879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shade val="80000"/>
            <a:hueOff val="440338"/>
            <a:satOff val="-31991"/>
            <a:lumOff val="27127"/>
            <a:alphaOff val="0"/>
          </a:schemeClr>
        </a:solidFill>
        <a:ln w="19050" cap="rnd" cmpd="sng" algn="ctr">
          <a:solidFill>
            <a:schemeClr val="accent2">
              <a:shade val="80000"/>
              <a:hueOff val="440338"/>
              <a:satOff val="-31991"/>
              <a:lumOff val="271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Région 9 — Afrique subsaharienne</a:t>
          </a:r>
          <a:endParaRPr sz="12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991" y="3979974"/>
        <a:ext cx="2503443" cy="447888"/>
      </dsp:txXfrm>
    </dsp:sp>
    <dsp:sp modelId="{B3BB3EF0-75BF-45EC-889E-C70B5ACA86C5}">
      <dsp:nvSpPr>
        <dsp:cNvPr id="0" name=""/>
        <dsp:cNvSpPr/>
      </dsp:nvSpPr>
      <dsp:spPr>
        <a:xfrm>
          <a:off x="2549425" y="4451407"/>
          <a:ext cx="7256056" cy="470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Bolivie, Brésil, Chili, Colombie, Costa Rica, Équateur, El Salvador, Guatemala, Honduras, Mexique, Nicaragua, Panama, Paraguay, Pérou, Uruguay, Venezuela</a:t>
          </a:r>
          <a:endParaRPr sz="9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49425" y="4451407"/>
        <a:ext cx="7256056" cy="470879"/>
      </dsp:txXfrm>
    </dsp:sp>
    <dsp:sp modelId="{60FC8CFF-56A2-489C-A2EA-3C5DDB35D797}">
      <dsp:nvSpPr>
        <dsp:cNvPr id="0" name=""/>
        <dsp:cNvSpPr/>
      </dsp:nvSpPr>
      <dsp:spPr>
        <a:xfrm>
          <a:off x="0" y="4451407"/>
          <a:ext cx="2549425" cy="470879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shade val="80000"/>
            <a:hueOff val="495381"/>
            <a:satOff val="-35990"/>
            <a:lumOff val="30518"/>
            <a:alphaOff val="0"/>
          </a:schemeClr>
        </a:solidFill>
        <a:ln w="19050" cap="rnd" cmpd="sng" algn="ctr">
          <a:solidFill>
            <a:schemeClr val="accent2">
              <a:shade val="80000"/>
              <a:hueOff val="495381"/>
              <a:satOff val="-35990"/>
              <a:lumOff val="305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Région 10 — Amérique latine</a:t>
          </a:r>
          <a:endParaRPr sz="12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991" y="4474398"/>
        <a:ext cx="2503443" cy="447888"/>
      </dsp:txXfrm>
    </dsp:sp>
    <dsp:sp modelId="{209FBDFF-1D16-468D-BE73-3F4D2887E5C0}">
      <dsp:nvSpPr>
        <dsp:cNvPr id="0" name=""/>
        <dsp:cNvSpPr/>
      </dsp:nvSpPr>
      <dsp:spPr>
        <a:xfrm>
          <a:off x="2549425" y="4945831"/>
          <a:ext cx="7256056" cy="470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Antigua-et-Barbuda, Bahamas, Barbade, Belize, Cuba, Dominique, République dominicaine, Grenade, Guyana, Haïti, Jamaïque, Saint-Christophe-et-Nevis, Sainte-Lucie, Saint-Vincent-et-les-Grenadines, Suriname, Trinité-et-Tobago</a:t>
          </a:r>
          <a:endParaRPr sz="9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49425" y="4945831"/>
        <a:ext cx="7256056" cy="470879"/>
      </dsp:txXfrm>
    </dsp:sp>
    <dsp:sp modelId="{2342B753-5D15-487D-9BFB-003E09454C7C}">
      <dsp:nvSpPr>
        <dsp:cNvPr id="0" name=""/>
        <dsp:cNvSpPr/>
      </dsp:nvSpPr>
      <dsp:spPr>
        <a:xfrm>
          <a:off x="0" y="4945831"/>
          <a:ext cx="2549425" cy="470879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shade val="80000"/>
            <a:hueOff val="550423"/>
            <a:satOff val="-39989"/>
            <a:lumOff val="33909"/>
            <a:alphaOff val="0"/>
          </a:schemeClr>
        </a:solidFill>
        <a:ln w="19050" cap="rnd" cmpd="sng" algn="ctr">
          <a:solidFill>
            <a:schemeClr val="accent2">
              <a:shade val="80000"/>
              <a:hueOff val="550423"/>
              <a:satOff val="-39989"/>
              <a:lumOff val="339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Région 11 — Caraïbes</a:t>
          </a:r>
          <a:endParaRPr sz="12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991" y="4968822"/>
        <a:ext cx="2503443" cy="44788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DFA3C4-64E2-45AF-9DC9-CF5262BD40D4}">
      <dsp:nvSpPr>
        <dsp:cNvPr id="0" name=""/>
        <dsp:cNvSpPr/>
      </dsp:nvSpPr>
      <dsp:spPr>
        <a:xfrm rot="16200000">
          <a:off x="-575508" y="576557"/>
          <a:ext cx="3881437" cy="2728321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1047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1900" kern="1200"/>
            <a:t>Dans la proposition, les demandeurs doivent fournir une </a:t>
          </a:r>
          <a:r>
            <a:rPr sz="1900" b="1" kern="1200"/>
            <a:t>estimation détaillée des coûts </a:t>
          </a:r>
          <a:r>
            <a:rPr sz="1900" kern="1200"/>
            <a:t>et une </a:t>
          </a:r>
          <a:r>
            <a:rPr sz="1900" b="1" kern="1200"/>
            <a:t>ventilation du montant forfaitaire par module de travail et par bénéficiaire</a:t>
          </a:r>
          <a:r>
            <a:rPr sz="1900" kern="1200"/>
            <a:t>.</a:t>
          </a:r>
        </a:p>
      </dsp:txBody>
      <dsp:txXfrm rot="5400000">
        <a:off x="1050" y="776286"/>
        <a:ext cx="2728321" cy="2328863"/>
      </dsp:txXfrm>
    </dsp:sp>
    <dsp:sp modelId="{621FBA45-C927-40A9-8191-0D46AAD79B7E}">
      <dsp:nvSpPr>
        <dsp:cNvPr id="0" name=""/>
        <dsp:cNvSpPr/>
      </dsp:nvSpPr>
      <dsp:spPr>
        <a:xfrm rot="16200000">
          <a:off x="2357437" y="576557"/>
          <a:ext cx="3881437" cy="2728321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1047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1900" b="1" kern="1200"/>
            <a:t>Les évaluateurs évaluent les détails des coûts au cours de l’évaluation </a:t>
          </a:r>
          <a:r>
            <a:rPr sz="1900" kern="1200"/>
            <a:t>et formulent des recommandations si nécessaire. </a:t>
          </a:r>
          <a:endParaRPr sz="1900" b="1" kern="1200"/>
        </a:p>
      </dsp:txBody>
      <dsp:txXfrm rot="5400000">
        <a:off x="2933995" y="776286"/>
        <a:ext cx="2728321" cy="2328863"/>
      </dsp:txXfrm>
    </dsp:sp>
    <dsp:sp modelId="{0EEEEE1D-E23B-4E82-9055-712582A763E2}">
      <dsp:nvSpPr>
        <dsp:cNvPr id="0" name=""/>
        <dsp:cNvSpPr/>
      </dsp:nvSpPr>
      <dsp:spPr>
        <a:xfrm rot="16200000">
          <a:off x="5290383" y="576557"/>
          <a:ext cx="3881437" cy="2728321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1047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1900" kern="1200"/>
            <a:t>Sur cette base, le </a:t>
          </a:r>
          <a:r>
            <a:rPr sz="1900" b="1" kern="1200"/>
            <a:t>montant forfaitaire est fixé lors de la préparation de la subvention</a:t>
          </a:r>
          <a:r>
            <a:rPr sz="1900" kern="1200"/>
            <a:t>.</a:t>
          </a:r>
        </a:p>
      </dsp:txBody>
      <dsp:txXfrm rot="5400000">
        <a:off x="5866941" y="776286"/>
        <a:ext cx="2728321" cy="232886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412B32-FE32-4176-B6C2-CBFDEBEB0A38}">
      <dsp:nvSpPr>
        <dsp:cNvPr id="0" name=""/>
        <dsp:cNvSpPr/>
      </dsp:nvSpPr>
      <dsp:spPr>
        <a:xfrm>
          <a:off x="0" y="190891"/>
          <a:ext cx="2802567" cy="1093017"/>
        </a:xfrm>
        <a:prstGeom prst="roundRect">
          <a:avLst/>
        </a:prstGeom>
        <a:solidFill>
          <a:srgbClr val="00206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8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L’EACEA prend une décision d’octroi de subvention sur la base:</a:t>
          </a:r>
          <a:endParaRPr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357" y="244248"/>
        <a:ext cx="2695853" cy="986303"/>
      </dsp:txXfrm>
    </dsp:sp>
    <dsp:sp modelId="{992ACB2F-28DE-4CD3-9D8E-BB89E1930E8B}">
      <dsp:nvSpPr>
        <dsp:cNvPr id="0" name=""/>
        <dsp:cNvSpPr/>
      </dsp:nvSpPr>
      <dsp:spPr>
        <a:xfrm>
          <a:off x="0" y="2506472"/>
          <a:ext cx="2836291" cy="109301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80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b="1" kern="1200"/>
            <a:t>Recommandation du comité d’</a:t>
          </a:r>
          <a:r>
            <a:rPr kern="1200"/>
            <a:t> évaluation, en tenant compte:</a:t>
          </a:r>
          <a:endParaRPr sz="1800" kern="1200">
            <a:solidFill>
              <a:srgbClr val="333399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357" y="2559829"/>
        <a:ext cx="2729577" cy="986303"/>
      </dsp:txXfrm>
    </dsp:sp>
    <dsp:sp modelId="{F11CFD06-5ABF-4222-98EF-F27741F0ED8A}">
      <dsp:nvSpPr>
        <dsp:cNvPr id="0" name=""/>
        <dsp:cNvSpPr/>
      </dsp:nvSpPr>
      <dsp:spPr>
        <a:xfrm>
          <a:off x="3586920" y="1611999"/>
          <a:ext cx="5517791" cy="526718"/>
        </a:xfrm>
        <a:prstGeom prst="roundRect">
          <a:avLst/>
        </a:prstGeom>
        <a:solidFill>
          <a:schemeClr val="accent4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174625" lvl="0" indent="-174625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800" b="1" i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liste de classement en matière de qualité établie par des experts indépendants  </a:t>
          </a:r>
          <a:endParaRPr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12632" y="1637711"/>
        <a:ext cx="5466367" cy="475294"/>
      </dsp:txXfrm>
    </dsp:sp>
    <dsp:sp modelId="{4074A279-1C9A-40E5-8E00-E56EAB0FAF9B}">
      <dsp:nvSpPr>
        <dsp:cNvPr id="0" name=""/>
        <dsp:cNvSpPr/>
      </dsp:nvSpPr>
      <dsp:spPr>
        <a:xfrm>
          <a:off x="3586920" y="2242857"/>
          <a:ext cx="5493571" cy="465783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800" b="1" i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processus de consultation avec les délégations de l’UE </a:t>
          </a:r>
          <a:endParaRPr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09658" y="2265595"/>
        <a:ext cx="5448095" cy="420307"/>
      </dsp:txXfrm>
    </dsp:sp>
    <dsp:sp modelId="{65FB2486-2923-4A24-A707-7B91E1596173}">
      <dsp:nvSpPr>
        <dsp:cNvPr id="0" name=""/>
        <dsp:cNvSpPr/>
      </dsp:nvSpPr>
      <dsp:spPr>
        <a:xfrm>
          <a:off x="3590352" y="2782900"/>
          <a:ext cx="5549798" cy="473472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800" b="1" i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— le budget disponible pour chaque région et chaque volet</a:t>
          </a:r>
          <a:endParaRPr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13465" y="2806013"/>
        <a:ext cx="5503572" cy="427246"/>
      </dsp:txXfrm>
    </dsp:sp>
    <dsp:sp modelId="{39273C4A-8586-4881-8D9A-AC85C131A36A}">
      <dsp:nvSpPr>
        <dsp:cNvPr id="0" name=""/>
        <dsp:cNvSpPr/>
      </dsp:nvSpPr>
      <dsp:spPr>
        <a:xfrm>
          <a:off x="3586920" y="3360879"/>
          <a:ext cx="5525116" cy="49623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174625" lvl="0" indent="-174625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800" b="1" i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— la nécessité de parvenir à une représentation géographique suffisante au sein d’une région</a:t>
          </a:r>
          <a:endParaRPr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11144" y="3385103"/>
        <a:ext cx="5476668" cy="447790"/>
      </dsp:txXfrm>
    </dsp:sp>
    <dsp:sp modelId="{72914609-6457-4E11-8A06-DB6EDB097DFD}">
      <dsp:nvSpPr>
        <dsp:cNvPr id="0" name=""/>
        <dsp:cNvSpPr/>
      </dsp:nvSpPr>
      <dsp:spPr>
        <a:xfrm>
          <a:off x="3577846" y="3963393"/>
          <a:ext cx="5588207" cy="51449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174625" lvl="0" indent="-174625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800" b="1" i="1"/>
          </a:pPr>
          <a:r>
            <a:rPr kern="1200">
              <a:latin typeface="Arial" panose="020B0604020202020204" pitchFamily="34" charset="0"/>
              <a:cs typeface="Arial" panose="020B0604020202020204" pitchFamily="34" charset="0"/>
            </a:rPr>
            <a:t>respect </a:t>
          </a:r>
          <a:r>
            <a:rPr kern="1200"/>
            <a:t>des exigences applicables à des régions spécifiques</a:t>
          </a:r>
          <a:endParaRPr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02961" y="3988508"/>
        <a:ext cx="5537977" cy="46426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F16C20-8B54-444A-ABDC-E16CD3C74E70}">
      <dsp:nvSpPr>
        <dsp:cNvPr id="0" name=""/>
        <dsp:cNvSpPr/>
      </dsp:nvSpPr>
      <dsp:spPr>
        <a:xfrm>
          <a:off x="698202" y="0"/>
          <a:ext cx="7912964" cy="4883284"/>
        </a:xfrm>
        <a:prstGeom prst="rightArrow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1BD28A-F3CD-46EB-AF2C-8D17B41BA3E9}">
      <dsp:nvSpPr>
        <dsp:cNvPr id="0" name=""/>
        <dsp:cNvSpPr/>
      </dsp:nvSpPr>
      <dsp:spPr>
        <a:xfrm>
          <a:off x="2727" y="1464985"/>
          <a:ext cx="1641867" cy="195331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 kern="1200"/>
            <a:t>Publication: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 kern="1200"/>
            <a:t>Le 24 novembre 2021</a:t>
          </a:r>
          <a:endParaRPr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2876" y="1545134"/>
        <a:ext cx="1481569" cy="1793016"/>
      </dsp:txXfrm>
    </dsp:sp>
    <dsp:sp modelId="{85A5F3F8-563D-4E35-9E02-AC8F89E86400}">
      <dsp:nvSpPr>
        <dsp:cNvPr id="0" name=""/>
        <dsp:cNvSpPr/>
      </dsp:nvSpPr>
      <dsp:spPr>
        <a:xfrm>
          <a:off x="1918239" y="1464985"/>
          <a:ext cx="1641867" cy="1953314"/>
        </a:xfrm>
        <a:prstGeom prst="roundRect">
          <a:avLst/>
        </a:prstGeom>
        <a:solidFill>
          <a:schemeClr val="accent4">
            <a:hueOff val="-227958"/>
            <a:satOff val="-1151"/>
            <a:lumOff val="-161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 kern="1200" dirty="0" err="1"/>
            <a:t>Délai</a:t>
          </a:r>
          <a:r>
            <a:rPr sz="2000" kern="1200" dirty="0"/>
            <a:t>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 kern="1200" dirty="0"/>
            <a:t>Le 17 </a:t>
          </a:r>
          <a:r>
            <a:rPr sz="2000" kern="1200" dirty="0" err="1"/>
            <a:t>février</a:t>
          </a:r>
          <a:r>
            <a:rPr sz="2000" kern="1200" dirty="0"/>
            <a:t> 2022</a:t>
          </a:r>
        </a:p>
      </dsp:txBody>
      <dsp:txXfrm>
        <a:off x="1998388" y="1545134"/>
        <a:ext cx="1481569" cy="1793016"/>
      </dsp:txXfrm>
    </dsp:sp>
    <dsp:sp modelId="{F4A6CEBA-9AF0-492A-ACCE-00B8A98A7294}">
      <dsp:nvSpPr>
        <dsp:cNvPr id="0" name=""/>
        <dsp:cNvSpPr/>
      </dsp:nvSpPr>
      <dsp:spPr>
        <a:xfrm>
          <a:off x="3833751" y="1464985"/>
          <a:ext cx="1641867" cy="1953314"/>
        </a:xfrm>
        <a:prstGeom prst="roundRect">
          <a:avLst/>
        </a:prstGeom>
        <a:solidFill>
          <a:schemeClr val="accent4">
            <a:hueOff val="-455917"/>
            <a:satOff val="-2303"/>
            <a:lumOff val="-323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 kern="1200" dirty="0" err="1"/>
            <a:t>Processus</a:t>
          </a:r>
          <a:r>
            <a:rPr sz="2000" kern="1200" dirty="0"/>
            <a:t> </a:t>
          </a:r>
          <a:r>
            <a:rPr sz="2000" kern="1200" dirty="0" err="1"/>
            <a:t>d’évaluation</a:t>
          </a:r>
          <a:r>
            <a:rPr sz="2000" kern="1200" dirty="0"/>
            <a:t>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 kern="1200" dirty="0"/>
            <a:t>Mars — </a:t>
          </a:r>
          <a:r>
            <a:rPr sz="2000" kern="1200" dirty="0" err="1"/>
            <a:t>juillet</a:t>
          </a:r>
          <a:r>
            <a:rPr sz="2000" kern="1200" dirty="0"/>
            <a:t> 2022</a:t>
          </a:r>
        </a:p>
      </dsp:txBody>
      <dsp:txXfrm>
        <a:off x="3913900" y="1545134"/>
        <a:ext cx="1481569" cy="1793016"/>
      </dsp:txXfrm>
    </dsp:sp>
    <dsp:sp modelId="{A959927D-2D45-4C8C-93C6-8A068FA57B87}">
      <dsp:nvSpPr>
        <dsp:cNvPr id="0" name=""/>
        <dsp:cNvSpPr/>
      </dsp:nvSpPr>
      <dsp:spPr>
        <a:xfrm>
          <a:off x="5749263" y="1464985"/>
          <a:ext cx="1641867" cy="1953314"/>
        </a:xfrm>
        <a:prstGeom prst="roundRect">
          <a:avLst/>
        </a:prstGeom>
        <a:solidFill>
          <a:schemeClr val="accent4">
            <a:hueOff val="-683875"/>
            <a:satOff val="-3454"/>
            <a:lumOff val="-485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 kern="1200"/>
            <a:t>Informations aux demandeurs: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 b="1" kern="1200"/>
            <a:t>Août</a:t>
          </a:r>
          <a:r>
            <a:rPr sz="2000" kern="1200"/>
            <a:t> </a:t>
          </a:r>
          <a:r>
            <a:rPr sz="2000" b="1" kern="1200"/>
            <a:t>2022</a:t>
          </a:r>
          <a:endParaRPr sz="20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29412" y="1545134"/>
        <a:ext cx="1481569" cy="1793016"/>
      </dsp:txXfrm>
    </dsp:sp>
    <dsp:sp modelId="{F3173D8B-5B37-4952-BAC7-B7E0AD7A736A}">
      <dsp:nvSpPr>
        <dsp:cNvPr id="0" name=""/>
        <dsp:cNvSpPr/>
      </dsp:nvSpPr>
      <dsp:spPr>
        <a:xfrm>
          <a:off x="7664775" y="1464985"/>
          <a:ext cx="1641867" cy="1953314"/>
        </a:xfrm>
        <a:prstGeom prst="roundRect">
          <a:avLst/>
        </a:prstGeom>
        <a:solidFill>
          <a:schemeClr val="accent4">
            <a:hueOff val="-911834"/>
            <a:satOff val="-4605"/>
            <a:lumOff val="-647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 kern="1200"/>
            <a:t>Début des projets: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000" kern="1200"/>
            <a:t>fin 2022</a:t>
          </a:r>
          <a:endParaRPr sz="20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744924" y="1545134"/>
        <a:ext cx="1481569" cy="17930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5702E4-85ED-4746-8389-B40574EA0E3E}">
      <dsp:nvSpPr>
        <dsp:cNvPr id="0" name=""/>
        <dsp:cNvSpPr/>
      </dsp:nvSpPr>
      <dsp:spPr>
        <a:xfrm>
          <a:off x="2850914" y="1709095"/>
          <a:ext cx="2555078" cy="187915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36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CBHE</a:t>
          </a:r>
          <a:endParaRPr sz="36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42796" y="1997308"/>
        <a:ext cx="1771314" cy="1302731"/>
      </dsp:txXfrm>
    </dsp:sp>
    <dsp:sp modelId="{8D8A73D4-1BD4-42E4-9512-08D19186A6E8}">
      <dsp:nvSpPr>
        <dsp:cNvPr id="0" name=""/>
        <dsp:cNvSpPr/>
      </dsp:nvSpPr>
      <dsp:spPr>
        <a:xfrm>
          <a:off x="4402585" y="810045"/>
          <a:ext cx="819615" cy="7062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5DCE6A-94B5-4ACE-AF11-C8A40B423AAD}">
      <dsp:nvSpPr>
        <dsp:cNvPr id="0" name=""/>
        <dsp:cNvSpPr/>
      </dsp:nvSpPr>
      <dsp:spPr>
        <a:xfrm>
          <a:off x="2854961" y="0"/>
          <a:ext cx="2555068" cy="1540093"/>
        </a:xfrm>
        <a:prstGeom prst="hexagon">
          <a:avLst>
            <a:gd name="adj" fmla="val 28570"/>
            <a:gd name="vf" fmla="val 115470"/>
          </a:avLst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r>
            <a:rPr kern="1200"/>
            <a:t>Modernisation des systèmes d’EES &amp;HE</a:t>
          </a:r>
          <a:endParaRPr sz="20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14552" y="216747"/>
        <a:ext cx="1835886" cy="1106599"/>
      </dsp:txXfrm>
    </dsp:sp>
    <dsp:sp modelId="{C32F55B7-923C-4C90-A035-2984B8CDC0B6}">
      <dsp:nvSpPr>
        <dsp:cNvPr id="0" name=""/>
        <dsp:cNvSpPr/>
      </dsp:nvSpPr>
      <dsp:spPr>
        <a:xfrm>
          <a:off x="5359140" y="2130277"/>
          <a:ext cx="819615" cy="7062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01239D-FA0C-4E33-BA7B-C11A0728649D}">
      <dsp:nvSpPr>
        <dsp:cNvPr id="0" name=""/>
        <dsp:cNvSpPr/>
      </dsp:nvSpPr>
      <dsp:spPr>
        <a:xfrm>
          <a:off x="4487624" y="947260"/>
          <a:ext cx="2555068" cy="1540093"/>
        </a:xfrm>
        <a:prstGeom prst="hexagon">
          <a:avLst>
            <a:gd name="adj" fmla="val 28570"/>
            <a:gd name="vf" fmla="val 115470"/>
          </a:avLst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r>
            <a:rPr kern="1200"/>
            <a:t>Impact sociétal</a:t>
          </a:r>
          <a:endParaRPr sz="20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47215" y="1164007"/>
        <a:ext cx="1835886" cy="1106599"/>
      </dsp:txXfrm>
    </dsp:sp>
    <dsp:sp modelId="{676A2F79-219C-4A9D-92F0-365BB1ED3A2E}">
      <dsp:nvSpPr>
        <dsp:cNvPr id="0" name=""/>
        <dsp:cNvSpPr/>
      </dsp:nvSpPr>
      <dsp:spPr>
        <a:xfrm>
          <a:off x="4694655" y="3620570"/>
          <a:ext cx="819615" cy="7062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680494-E9E7-44F8-9266-74243EBA7EF0}">
      <dsp:nvSpPr>
        <dsp:cNvPr id="0" name=""/>
        <dsp:cNvSpPr/>
      </dsp:nvSpPr>
      <dsp:spPr>
        <a:xfrm>
          <a:off x="4487624" y="2809465"/>
          <a:ext cx="2555068" cy="1540093"/>
        </a:xfrm>
        <a:prstGeom prst="hexagon">
          <a:avLst>
            <a:gd name="adj" fmla="val 28570"/>
            <a:gd name="vf" fmla="val 115470"/>
          </a:avLst>
        </a:prstGeom>
        <a:solidFill>
          <a:schemeClr val="accent3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r>
            <a:rPr kern="1200"/>
            <a:t>Accessibilité</a:t>
          </a:r>
          <a:endParaRPr sz="20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47215" y="3026212"/>
        <a:ext cx="1835886" cy="1106599"/>
      </dsp:txXfrm>
    </dsp:sp>
    <dsp:sp modelId="{FF896861-2D61-4C9D-AA1C-BFE4FBBBB247}">
      <dsp:nvSpPr>
        <dsp:cNvPr id="0" name=""/>
        <dsp:cNvSpPr/>
      </dsp:nvSpPr>
      <dsp:spPr>
        <a:xfrm>
          <a:off x="3046328" y="3775268"/>
          <a:ext cx="819615" cy="7062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EB877D-8051-483C-8DF5-CB188A398F8B}">
      <dsp:nvSpPr>
        <dsp:cNvPr id="0" name=""/>
        <dsp:cNvSpPr/>
      </dsp:nvSpPr>
      <dsp:spPr>
        <a:xfrm>
          <a:off x="2854961" y="3757785"/>
          <a:ext cx="2555068" cy="1540093"/>
        </a:xfrm>
        <a:prstGeom prst="hexagon">
          <a:avLst>
            <a:gd name="adj" fmla="val 28570"/>
            <a:gd name="vf" fmla="val 115470"/>
          </a:avLst>
        </a:prstGeom>
        <a:solidFill>
          <a:schemeClr val="accent4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r>
            <a:rPr kern="1200"/>
            <a:t>Innovation</a:t>
          </a:r>
          <a:endParaRPr sz="20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14552" y="3974532"/>
        <a:ext cx="1835886" cy="1106599"/>
      </dsp:txXfrm>
    </dsp:sp>
    <dsp:sp modelId="{1C19811D-026D-4F02-ADD7-3978E40C072F}">
      <dsp:nvSpPr>
        <dsp:cNvPr id="0" name=""/>
        <dsp:cNvSpPr/>
      </dsp:nvSpPr>
      <dsp:spPr>
        <a:xfrm>
          <a:off x="2074109" y="2455566"/>
          <a:ext cx="819615" cy="7062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A9E020-EDEE-42BD-8EC2-5BD89FF3038B}">
      <dsp:nvSpPr>
        <dsp:cNvPr id="0" name=""/>
        <dsp:cNvSpPr/>
      </dsp:nvSpPr>
      <dsp:spPr>
        <a:xfrm>
          <a:off x="1214720" y="2810524"/>
          <a:ext cx="2555068" cy="1540093"/>
        </a:xfrm>
        <a:prstGeom prst="hexagon">
          <a:avLst>
            <a:gd name="adj" fmla="val 28570"/>
            <a:gd name="vf" fmla="val 115470"/>
          </a:avLst>
        </a:prstGeom>
        <a:solidFill>
          <a:schemeClr val="accent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r>
            <a:rPr kern="1200"/>
            <a:t>Gouvernance</a:t>
          </a:r>
          <a:endParaRPr sz="20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74311" y="3027271"/>
        <a:ext cx="1835886" cy="1106599"/>
      </dsp:txXfrm>
    </dsp:sp>
    <dsp:sp modelId="{A75E5178-A15F-4CF2-B933-94E68B4D7EF0}">
      <dsp:nvSpPr>
        <dsp:cNvPr id="0" name=""/>
        <dsp:cNvSpPr/>
      </dsp:nvSpPr>
      <dsp:spPr>
        <a:xfrm>
          <a:off x="1214720" y="945141"/>
          <a:ext cx="2555068" cy="1540093"/>
        </a:xfrm>
        <a:prstGeom prst="hexagon">
          <a:avLst>
            <a:gd name="adj" fmla="val 28570"/>
            <a:gd name="vf" fmla="val 115470"/>
          </a:avLst>
        </a:prstGeom>
        <a:solidFill>
          <a:srgbClr val="7030A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Coopération/Intégration régionale</a:t>
          </a:r>
          <a:endParaRPr sz="20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74311" y="1161888"/>
        <a:ext cx="1835886" cy="11065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2D3A17-82B1-4F9F-A73D-0BD9400B855A}">
      <dsp:nvSpPr>
        <dsp:cNvPr id="0" name=""/>
        <dsp:cNvSpPr/>
      </dsp:nvSpPr>
      <dsp:spPr>
        <a:xfrm>
          <a:off x="2209" y="347530"/>
          <a:ext cx="3862732" cy="12875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Pays tiers non associés à Erasmus +</a:t>
          </a:r>
          <a:endParaRPr sz="20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921" y="385242"/>
        <a:ext cx="3787308" cy="1212170"/>
      </dsp:txXfrm>
    </dsp:sp>
    <dsp:sp modelId="{A185C4FF-38A4-40A7-844E-E10343998FFB}">
      <dsp:nvSpPr>
        <dsp:cNvPr id="0" name=""/>
        <dsp:cNvSpPr/>
      </dsp:nvSpPr>
      <dsp:spPr>
        <a:xfrm>
          <a:off x="388482" y="1635125"/>
          <a:ext cx="386273" cy="1083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3005"/>
              </a:lnTo>
              <a:lnTo>
                <a:pt x="386273" y="108300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56C18B-FAF0-4C93-AE50-B45F5E2401B3}">
      <dsp:nvSpPr>
        <dsp:cNvPr id="0" name=""/>
        <dsp:cNvSpPr/>
      </dsp:nvSpPr>
      <dsp:spPr>
        <a:xfrm>
          <a:off x="774755" y="2268135"/>
          <a:ext cx="3240001" cy="899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1 pays éligible</a:t>
          </a:r>
          <a:endParaRPr sz="2000" b="1" kern="1200">
            <a:solidFill>
              <a:srgbClr val="024B9C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1115" y="2294495"/>
        <a:ext cx="3187281" cy="847269"/>
      </dsp:txXfrm>
    </dsp:sp>
    <dsp:sp modelId="{E048BAA8-0C4E-4451-B4DC-8BED7B1C9CF9}">
      <dsp:nvSpPr>
        <dsp:cNvPr id="0" name=""/>
        <dsp:cNvSpPr/>
      </dsp:nvSpPr>
      <dsp:spPr>
        <a:xfrm>
          <a:off x="388482" y="1635125"/>
          <a:ext cx="386273" cy="2616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6005"/>
              </a:lnTo>
              <a:lnTo>
                <a:pt x="386273" y="261600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BCCCD-49C2-42C5-A8DA-DBEEB34E69EA}">
      <dsp:nvSpPr>
        <dsp:cNvPr id="0" name=""/>
        <dsp:cNvSpPr/>
      </dsp:nvSpPr>
      <dsp:spPr>
        <a:xfrm>
          <a:off x="774755" y="3801135"/>
          <a:ext cx="3240001" cy="899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988095"/>
              <a:satOff val="4733"/>
              <a:lumOff val="4379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Minimum 2 EES</a:t>
          </a:r>
          <a:endParaRPr sz="2000" b="1" kern="1200">
            <a:solidFill>
              <a:srgbClr val="024B9C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1115" y="3827495"/>
        <a:ext cx="3187281" cy="847269"/>
      </dsp:txXfrm>
    </dsp:sp>
    <dsp:sp modelId="{AD3CD2C8-6CA7-483F-8BA5-FEBE6C568E19}">
      <dsp:nvSpPr>
        <dsp:cNvPr id="0" name=""/>
        <dsp:cNvSpPr/>
      </dsp:nvSpPr>
      <dsp:spPr>
        <a:xfrm>
          <a:off x="5130962" y="347530"/>
          <a:ext cx="3862732" cy="1287594"/>
        </a:xfrm>
        <a:prstGeom prst="roundRect">
          <a:avLst>
            <a:gd name="adj" fmla="val 10000"/>
          </a:avLst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États membres de l’UE &amp;Pays tiers associés à Erasmus +</a:t>
          </a:r>
          <a:endParaRPr sz="20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68674" y="385242"/>
        <a:ext cx="3787308" cy="1212170"/>
      </dsp:txXfrm>
    </dsp:sp>
    <dsp:sp modelId="{01EF7CD2-ED35-4713-87F2-73E547B08BC8}">
      <dsp:nvSpPr>
        <dsp:cNvPr id="0" name=""/>
        <dsp:cNvSpPr/>
      </dsp:nvSpPr>
      <dsp:spPr>
        <a:xfrm>
          <a:off x="5517235" y="1635125"/>
          <a:ext cx="386273" cy="1083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3005"/>
              </a:lnTo>
              <a:lnTo>
                <a:pt x="386273" y="108300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546FF3-64CA-479B-9C95-244E9707FA93}">
      <dsp:nvSpPr>
        <dsp:cNvPr id="0" name=""/>
        <dsp:cNvSpPr/>
      </dsp:nvSpPr>
      <dsp:spPr>
        <a:xfrm>
          <a:off x="5903509" y="2268135"/>
          <a:ext cx="3240001" cy="899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1976191"/>
              <a:satOff val="9467"/>
              <a:lumOff val="8758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Au moins 2 pays</a:t>
          </a:r>
          <a:endParaRPr sz="2000" b="1" kern="1200">
            <a:solidFill>
              <a:srgbClr val="024B9C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29869" y="2294495"/>
        <a:ext cx="3187281" cy="847269"/>
      </dsp:txXfrm>
    </dsp:sp>
    <dsp:sp modelId="{077BCDCA-76B3-4B54-9332-0226CCAF2EF6}">
      <dsp:nvSpPr>
        <dsp:cNvPr id="0" name=""/>
        <dsp:cNvSpPr/>
      </dsp:nvSpPr>
      <dsp:spPr>
        <a:xfrm>
          <a:off x="5517235" y="1635125"/>
          <a:ext cx="386273" cy="2616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6005"/>
              </a:lnTo>
              <a:lnTo>
                <a:pt x="386273" y="261600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19DA2-3390-4537-880C-E6223D80E042}">
      <dsp:nvSpPr>
        <dsp:cNvPr id="0" name=""/>
        <dsp:cNvSpPr/>
      </dsp:nvSpPr>
      <dsp:spPr>
        <a:xfrm>
          <a:off x="5903509" y="3801135"/>
          <a:ext cx="3240001" cy="899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Minimum 1 EES de chaque pays participant</a:t>
          </a:r>
          <a:endParaRPr sz="2000" b="1" kern="1200">
            <a:solidFill>
              <a:srgbClr val="024B9C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29869" y="3827495"/>
        <a:ext cx="3187281" cy="8472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2D3A17-82B1-4F9F-A73D-0BD9400B855A}">
      <dsp:nvSpPr>
        <dsp:cNvPr id="0" name=""/>
        <dsp:cNvSpPr/>
      </dsp:nvSpPr>
      <dsp:spPr>
        <a:xfrm>
          <a:off x="2209" y="347530"/>
          <a:ext cx="3862732" cy="12875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Pays tiers non associés à Erasmus +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400" b="1" i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Même région (projets régionaux)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400" b="1" i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Différentes régions (projets transrégionaux)</a:t>
          </a:r>
          <a:endParaRPr sz="1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921" y="385242"/>
        <a:ext cx="3787308" cy="1212170"/>
      </dsp:txXfrm>
    </dsp:sp>
    <dsp:sp modelId="{A185C4FF-38A4-40A7-844E-E10343998FFB}">
      <dsp:nvSpPr>
        <dsp:cNvPr id="0" name=""/>
        <dsp:cNvSpPr/>
      </dsp:nvSpPr>
      <dsp:spPr>
        <a:xfrm>
          <a:off x="388482" y="1635125"/>
          <a:ext cx="386273" cy="1083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3005"/>
              </a:lnTo>
              <a:lnTo>
                <a:pt x="386273" y="108300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56C18B-FAF0-4C93-AE50-B45F5E2401B3}">
      <dsp:nvSpPr>
        <dsp:cNvPr id="0" name=""/>
        <dsp:cNvSpPr/>
      </dsp:nvSpPr>
      <dsp:spPr>
        <a:xfrm>
          <a:off x="774755" y="2268135"/>
          <a:ext cx="3240001" cy="899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Minimum 2 pays éligibles</a:t>
          </a:r>
          <a:endParaRPr sz="2000" b="1" kern="1200">
            <a:solidFill>
              <a:srgbClr val="024B9C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1115" y="2294495"/>
        <a:ext cx="3187281" cy="847269"/>
      </dsp:txXfrm>
    </dsp:sp>
    <dsp:sp modelId="{E048BAA8-0C4E-4451-B4DC-8BED7B1C9CF9}">
      <dsp:nvSpPr>
        <dsp:cNvPr id="0" name=""/>
        <dsp:cNvSpPr/>
      </dsp:nvSpPr>
      <dsp:spPr>
        <a:xfrm>
          <a:off x="388482" y="1635125"/>
          <a:ext cx="386273" cy="2616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6005"/>
              </a:lnTo>
              <a:lnTo>
                <a:pt x="386273" y="261600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BCCCD-49C2-42C5-A8DA-DBEEB34E69EA}">
      <dsp:nvSpPr>
        <dsp:cNvPr id="0" name=""/>
        <dsp:cNvSpPr/>
      </dsp:nvSpPr>
      <dsp:spPr>
        <a:xfrm>
          <a:off x="774755" y="3801135"/>
          <a:ext cx="3240001" cy="899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988095"/>
              <a:satOff val="4733"/>
              <a:lumOff val="4379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Minimum 2 EES de chaque pays éligible</a:t>
          </a:r>
          <a:endParaRPr sz="2000" b="1" kern="1200">
            <a:solidFill>
              <a:srgbClr val="024B9C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1115" y="3827495"/>
        <a:ext cx="3187281" cy="847269"/>
      </dsp:txXfrm>
    </dsp:sp>
    <dsp:sp modelId="{AD3CD2C8-6CA7-483F-8BA5-FEBE6C568E19}">
      <dsp:nvSpPr>
        <dsp:cNvPr id="0" name=""/>
        <dsp:cNvSpPr/>
      </dsp:nvSpPr>
      <dsp:spPr>
        <a:xfrm>
          <a:off x="5130962" y="347530"/>
          <a:ext cx="3862732" cy="1287594"/>
        </a:xfrm>
        <a:prstGeom prst="roundRect">
          <a:avLst>
            <a:gd name="adj" fmla="val 10000"/>
          </a:avLst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États membres de l’UE &amp;Pays tiers associés à Erasmus +</a:t>
          </a:r>
          <a:endParaRPr sz="20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68674" y="385242"/>
        <a:ext cx="3787308" cy="1212170"/>
      </dsp:txXfrm>
    </dsp:sp>
    <dsp:sp modelId="{01EF7CD2-ED35-4713-87F2-73E547B08BC8}">
      <dsp:nvSpPr>
        <dsp:cNvPr id="0" name=""/>
        <dsp:cNvSpPr/>
      </dsp:nvSpPr>
      <dsp:spPr>
        <a:xfrm>
          <a:off x="5517235" y="1635125"/>
          <a:ext cx="386273" cy="1083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3005"/>
              </a:lnTo>
              <a:lnTo>
                <a:pt x="386273" y="108300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546FF3-64CA-479B-9C95-244E9707FA93}">
      <dsp:nvSpPr>
        <dsp:cNvPr id="0" name=""/>
        <dsp:cNvSpPr/>
      </dsp:nvSpPr>
      <dsp:spPr>
        <a:xfrm>
          <a:off x="5903509" y="2268135"/>
          <a:ext cx="3240001" cy="899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1976191"/>
              <a:satOff val="9467"/>
              <a:lumOff val="8758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Au moins 2 pays</a:t>
          </a:r>
          <a:endParaRPr sz="2000" b="1" kern="1200">
            <a:solidFill>
              <a:srgbClr val="024B9C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29869" y="2294495"/>
        <a:ext cx="3187281" cy="847269"/>
      </dsp:txXfrm>
    </dsp:sp>
    <dsp:sp modelId="{077BCDCA-76B3-4B54-9332-0226CCAF2EF6}">
      <dsp:nvSpPr>
        <dsp:cNvPr id="0" name=""/>
        <dsp:cNvSpPr/>
      </dsp:nvSpPr>
      <dsp:spPr>
        <a:xfrm>
          <a:off x="5517235" y="1635125"/>
          <a:ext cx="386273" cy="2616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6005"/>
              </a:lnTo>
              <a:lnTo>
                <a:pt x="386273" y="261600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19DA2-3390-4537-880C-E6223D80E042}">
      <dsp:nvSpPr>
        <dsp:cNvPr id="0" name=""/>
        <dsp:cNvSpPr/>
      </dsp:nvSpPr>
      <dsp:spPr>
        <a:xfrm>
          <a:off x="5903509" y="3801135"/>
          <a:ext cx="3240001" cy="899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Minimum 1 EES de chaque pays</a:t>
          </a:r>
          <a:endParaRPr sz="2000" b="1" kern="1200">
            <a:solidFill>
              <a:srgbClr val="024B9C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29869" y="3827495"/>
        <a:ext cx="3187281" cy="8472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CC7882-E855-411A-BCEF-8F901E5F9FBB}">
      <dsp:nvSpPr>
        <dsp:cNvPr id="0" name=""/>
        <dsp:cNvSpPr/>
      </dsp:nvSpPr>
      <dsp:spPr>
        <a:xfrm>
          <a:off x="3655239" y="1481"/>
          <a:ext cx="5482858" cy="11751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defRPr sz="2800" b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 kern="1200" dirty="0"/>
            <a:t>un nouveau type de </a:t>
          </a:r>
          <a:r>
            <a:rPr sz="2400" kern="1200" dirty="0" err="1"/>
            <a:t>soutien</a:t>
          </a:r>
          <a:endParaRPr sz="2400" kern="1200" dirty="0">
            <a:solidFill>
              <a:schemeClr val="accent2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55239" y="148374"/>
        <a:ext cx="5042180" cy="881356"/>
      </dsp:txXfrm>
    </dsp:sp>
    <dsp:sp modelId="{E6C63E66-5A3F-45AA-9439-313945BD3843}">
      <dsp:nvSpPr>
        <dsp:cNvPr id="0" name=""/>
        <dsp:cNvSpPr/>
      </dsp:nvSpPr>
      <dsp:spPr>
        <a:xfrm>
          <a:off x="0" y="1481"/>
          <a:ext cx="3655239" cy="11751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8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 kern="1200"/>
            <a:t>Trois volets</a:t>
          </a:r>
          <a:endParaRPr sz="2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366" y="58847"/>
        <a:ext cx="3540507" cy="1060410"/>
      </dsp:txXfrm>
    </dsp:sp>
    <dsp:sp modelId="{23714B61-CBE4-43F0-8439-A489C6EF6CBD}">
      <dsp:nvSpPr>
        <dsp:cNvPr id="0" name=""/>
        <dsp:cNvSpPr/>
      </dsp:nvSpPr>
      <dsp:spPr>
        <a:xfrm>
          <a:off x="3629140" y="1294138"/>
          <a:ext cx="5482858" cy="11751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40000"/>
            <a:lumOff val="60000"/>
            <a:alpha val="90000"/>
          </a:schemeClr>
        </a:solidFill>
        <a:ln w="19050" cap="rnd" cmpd="sng" algn="ctr">
          <a:solidFill>
            <a:schemeClr val="accent2">
              <a:tint val="40000"/>
              <a:alpha val="90000"/>
              <a:hueOff val="-1363946"/>
              <a:satOff val="15036"/>
              <a:lumOff val="14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defRPr sz="2800" b="1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 kern="1200" dirty="0" err="1"/>
            <a:t>Priorités</a:t>
          </a:r>
          <a:r>
            <a:rPr sz="2400" kern="1200" dirty="0"/>
            <a:t> </a:t>
          </a:r>
          <a:r>
            <a:rPr sz="2400" kern="1200" dirty="0" err="1"/>
            <a:t>générales</a:t>
          </a:r>
          <a:r>
            <a:rPr sz="2400" kern="1200" dirty="0"/>
            <a:t> de </a:t>
          </a:r>
          <a:r>
            <a:rPr sz="2400" kern="1200" dirty="0" err="1"/>
            <a:t>l’UE</a:t>
          </a:r>
          <a:endParaRPr sz="2400" b="1" kern="1200" dirty="0">
            <a:solidFill>
              <a:schemeClr val="accent5">
                <a:lumMod val="60000"/>
                <a:lumOff val="4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29140" y="1441031"/>
        <a:ext cx="5042180" cy="881356"/>
      </dsp:txXfrm>
    </dsp:sp>
    <dsp:sp modelId="{88D14F56-DC3C-4E5F-9709-FE0B2F4B8DAB}">
      <dsp:nvSpPr>
        <dsp:cNvPr id="0" name=""/>
        <dsp:cNvSpPr/>
      </dsp:nvSpPr>
      <dsp:spPr>
        <a:xfrm>
          <a:off x="0" y="1294138"/>
          <a:ext cx="3655239" cy="1175142"/>
        </a:xfrm>
        <a:prstGeom prst="roundRect">
          <a:avLst/>
        </a:prstGeom>
        <a:solidFill>
          <a:srgbClr val="FFC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8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 kern="1200"/>
            <a:t>Priorités régionales</a:t>
          </a:r>
          <a:endParaRPr sz="2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366" y="1351504"/>
        <a:ext cx="3540507" cy="1060410"/>
      </dsp:txXfrm>
    </dsp:sp>
    <dsp:sp modelId="{F3B96A8C-3205-4795-9817-90B99CA3F3FB}">
      <dsp:nvSpPr>
        <dsp:cNvPr id="0" name=""/>
        <dsp:cNvSpPr/>
      </dsp:nvSpPr>
      <dsp:spPr>
        <a:xfrm>
          <a:off x="3655239" y="2586795"/>
          <a:ext cx="5482858" cy="1175142"/>
        </a:xfrm>
        <a:prstGeom prst="rightArrow">
          <a:avLst>
            <a:gd name="adj1" fmla="val 75000"/>
            <a:gd name="adj2" fmla="val 50000"/>
          </a:avLst>
        </a:prstGeom>
        <a:solidFill>
          <a:schemeClr val="tx2">
            <a:lumMod val="20000"/>
            <a:lumOff val="80000"/>
            <a:alpha val="90000"/>
          </a:schemeClr>
        </a:solidFill>
        <a:ln w="19050" cap="rnd" cmpd="sng" algn="ctr">
          <a:solidFill>
            <a:schemeClr val="accent2">
              <a:tint val="40000"/>
              <a:alpha val="90000"/>
              <a:hueOff val="-2727893"/>
              <a:satOff val="30071"/>
              <a:lumOff val="28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defRPr sz="2800" b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 kern="1200" dirty="0" err="1"/>
            <a:t>montant</a:t>
          </a:r>
          <a:r>
            <a:rPr sz="2400" kern="1200" dirty="0"/>
            <a:t> </a:t>
          </a:r>
          <a:r>
            <a:rPr sz="2400" kern="1200" dirty="0" err="1"/>
            <a:t>forfaitaire</a:t>
          </a:r>
          <a:r>
            <a:rPr sz="2400" kern="1200" dirty="0"/>
            <a:t> II</a:t>
          </a:r>
        </a:p>
      </dsp:txBody>
      <dsp:txXfrm>
        <a:off x="3655239" y="2733688"/>
        <a:ext cx="5042180" cy="881356"/>
      </dsp:txXfrm>
    </dsp:sp>
    <dsp:sp modelId="{CF1F2D40-0F3E-4CA6-8362-0CA4C532A579}">
      <dsp:nvSpPr>
        <dsp:cNvPr id="0" name=""/>
        <dsp:cNvSpPr/>
      </dsp:nvSpPr>
      <dsp:spPr>
        <a:xfrm>
          <a:off x="0" y="2586795"/>
          <a:ext cx="3655239" cy="1175142"/>
        </a:xfrm>
        <a:prstGeom prst="roundRect">
          <a:avLst/>
        </a:prstGeom>
        <a:solidFill>
          <a:schemeClr val="tx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8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 kern="1200" dirty="0"/>
            <a:t>Nouveau </a:t>
          </a:r>
          <a:r>
            <a:rPr sz="2400" kern="1200" dirty="0" err="1"/>
            <a:t>système</a:t>
          </a:r>
          <a:r>
            <a:rPr sz="2400" kern="1200" dirty="0"/>
            <a:t> </a:t>
          </a:r>
          <a:r>
            <a:rPr sz="2400" kern="1200" dirty="0" err="1"/>
            <a:t>budgétaire</a:t>
          </a:r>
          <a:endParaRPr sz="2400" kern="1200" dirty="0"/>
        </a:p>
      </dsp:txBody>
      <dsp:txXfrm>
        <a:off x="57366" y="2644161"/>
        <a:ext cx="3540507" cy="1060410"/>
      </dsp:txXfrm>
    </dsp:sp>
    <dsp:sp modelId="{00EC1207-226E-4319-B54B-292205C0F996}">
      <dsp:nvSpPr>
        <dsp:cNvPr id="0" name=""/>
        <dsp:cNvSpPr/>
      </dsp:nvSpPr>
      <dsp:spPr>
        <a:xfrm>
          <a:off x="3655239" y="3879452"/>
          <a:ext cx="5482858" cy="11751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19050" cap="rnd" cmpd="sng" algn="ctr">
          <a:solidFill>
            <a:schemeClr val="accent2">
              <a:tint val="40000"/>
              <a:alpha val="90000"/>
              <a:hueOff val="-4091839"/>
              <a:satOff val="45107"/>
              <a:lumOff val="42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defRPr sz="2800" b="1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 kern="1200"/>
            <a:t>FTOP</a:t>
          </a:r>
        </a:p>
      </dsp:txBody>
      <dsp:txXfrm>
        <a:off x="3655239" y="4026345"/>
        <a:ext cx="5042180" cy="881356"/>
      </dsp:txXfrm>
    </dsp:sp>
    <dsp:sp modelId="{83361C98-F0BE-4CF1-9826-7B0EF4C1EF9F}">
      <dsp:nvSpPr>
        <dsp:cNvPr id="0" name=""/>
        <dsp:cNvSpPr/>
      </dsp:nvSpPr>
      <dsp:spPr>
        <a:xfrm>
          <a:off x="0" y="3879452"/>
          <a:ext cx="3655239" cy="1175142"/>
        </a:xfrm>
        <a:prstGeom prst="roundRect">
          <a:avLst/>
        </a:prstGeom>
        <a:solidFill>
          <a:schemeClr val="accent4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8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2400" kern="1200"/>
            <a:t>Nouveau système de publication</a:t>
          </a:r>
        </a:p>
      </dsp:txBody>
      <dsp:txXfrm>
        <a:off x="57366" y="3936818"/>
        <a:ext cx="3540507" cy="10604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A66F0-39E1-4F4C-A5A2-124ACA9096A1}">
      <dsp:nvSpPr>
        <dsp:cNvPr id="0" name=""/>
        <dsp:cNvSpPr/>
      </dsp:nvSpPr>
      <dsp:spPr>
        <a:xfrm>
          <a:off x="0" y="0"/>
          <a:ext cx="91651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63AB90-BCA1-4DBC-B6BB-06CB6BC74348}">
      <dsp:nvSpPr>
        <dsp:cNvPr id="0" name=""/>
        <dsp:cNvSpPr/>
      </dsp:nvSpPr>
      <dsp:spPr>
        <a:xfrm>
          <a:off x="0" y="0"/>
          <a:ext cx="9165175" cy="1084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 kern="1200" dirty="0" err="1">
              <a:solidFill>
                <a:schemeClr val="tx1"/>
              </a:solidFill>
            </a:rPr>
            <a:t>Faciliter</a:t>
          </a:r>
          <a:r>
            <a:rPr sz="1800" kern="1200" dirty="0">
              <a:solidFill>
                <a:schemeClr val="tx1"/>
              </a:solidFill>
            </a:rPr>
            <a:t> </a:t>
          </a:r>
          <a:r>
            <a:rPr sz="1800" kern="1200" dirty="0" err="1">
              <a:solidFill>
                <a:schemeClr val="tx1"/>
              </a:solidFill>
            </a:rPr>
            <a:t>l’accès</a:t>
          </a:r>
          <a:r>
            <a:rPr sz="1800" kern="1200" dirty="0">
              <a:solidFill>
                <a:schemeClr val="tx1"/>
              </a:solidFill>
            </a:rPr>
            <a:t> aux </a:t>
          </a:r>
          <a:r>
            <a:rPr sz="1800" b="1" kern="1200" dirty="0">
              <a:solidFill>
                <a:schemeClr val="accent2"/>
              </a:solidFill>
            </a:rPr>
            <a:t>nouveaux </a:t>
          </a:r>
          <a:r>
            <a:rPr sz="1800" b="1" kern="1200" dirty="0" err="1">
              <a:solidFill>
                <a:schemeClr val="accent2"/>
              </a:solidFill>
            </a:rPr>
            <a:t>arrivants</a:t>
          </a:r>
          <a:r>
            <a:rPr sz="1800" kern="1200" dirty="0">
              <a:solidFill>
                <a:schemeClr val="accent2"/>
              </a:solidFill>
            </a:rPr>
            <a:t>.</a:t>
          </a:r>
          <a:endParaRPr sz="1800" kern="1200" dirty="0">
            <a:solidFill>
              <a:schemeClr val="accent2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9165175" cy="1084633"/>
      </dsp:txXfrm>
    </dsp:sp>
    <dsp:sp modelId="{58A0A763-FA11-449A-BA94-3CA724A79881}">
      <dsp:nvSpPr>
        <dsp:cNvPr id="0" name=""/>
        <dsp:cNvSpPr/>
      </dsp:nvSpPr>
      <dsp:spPr>
        <a:xfrm>
          <a:off x="0" y="1084634"/>
          <a:ext cx="91651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39F62-9A27-4967-8894-26FDD7EB2A42}">
      <dsp:nvSpPr>
        <dsp:cNvPr id="0" name=""/>
        <dsp:cNvSpPr/>
      </dsp:nvSpPr>
      <dsp:spPr>
        <a:xfrm>
          <a:off x="0" y="1084633"/>
          <a:ext cx="9165175" cy="1084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 b="1" kern="1200" dirty="0">
              <a:solidFill>
                <a:schemeClr val="accent2"/>
              </a:solidFill>
            </a:rPr>
            <a:t>Première </a:t>
          </a:r>
          <a:r>
            <a:rPr sz="1800" b="1" kern="1200" dirty="0" err="1">
              <a:solidFill>
                <a:schemeClr val="accent2"/>
              </a:solidFill>
            </a:rPr>
            <a:t>étape</a:t>
          </a:r>
          <a:r>
            <a:rPr sz="1800" kern="1200" dirty="0">
              <a:solidFill>
                <a:schemeClr val="tx1"/>
              </a:solidFill>
            </a:rPr>
            <a:t> </a:t>
          </a:r>
          <a:r>
            <a:rPr sz="1800" kern="1200" dirty="0" err="1">
              <a:solidFill>
                <a:schemeClr val="tx1"/>
              </a:solidFill>
            </a:rPr>
            <a:t>permettant</a:t>
          </a:r>
          <a:r>
            <a:rPr sz="1800" kern="1200" dirty="0">
              <a:solidFill>
                <a:schemeClr val="tx1"/>
              </a:solidFill>
            </a:rPr>
            <a:t> aux </a:t>
          </a:r>
          <a:r>
            <a:rPr sz="1800" kern="1200" dirty="0" err="1">
              <a:solidFill>
                <a:schemeClr val="tx1"/>
              </a:solidFill>
            </a:rPr>
            <a:t>organisations</a:t>
          </a:r>
          <a:r>
            <a:rPr sz="1800" kern="1200" dirty="0">
              <a:solidFill>
                <a:schemeClr val="tx1"/>
              </a:solidFill>
            </a:rPr>
            <a:t> </a:t>
          </a:r>
          <a:r>
            <a:rPr sz="1800" kern="1200" dirty="0" err="1">
              <a:solidFill>
                <a:schemeClr val="tx1"/>
              </a:solidFill>
            </a:rPr>
            <a:t>participantes</a:t>
          </a:r>
          <a:r>
            <a:rPr sz="1800" kern="1200" dirty="0">
              <a:solidFill>
                <a:schemeClr val="tx1"/>
              </a:solidFill>
            </a:rPr>
            <a:t> de </a:t>
          </a:r>
          <a:r>
            <a:rPr sz="1800" b="1" kern="1200" dirty="0" err="1">
              <a:solidFill>
                <a:schemeClr val="accent2"/>
              </a:solidFill>
            </a:rPr>
            <a:t>renforcer</a:t>
          </a:r>
          <a:r>
            <a:rPr sz="1800" kern="1200" dirty="0">
              <a:solidFill>
                <a:schemeClr val="tx1"/>
              </a:solidFill>
            </a:rPr>
            <a:t> et d’ </a:t>
          </a:r>
          <a:r>
            <a:rPr sz="1800" b="1" kern="1200" dirty="0" err="1">
              <a:solidFill>
                <a:schemeClr val="accent2"/>
              </a:solidFill>
            </a:rPr>
            <a:t>accroître</a:t>
          </a:r>
          <a:r>
            <a:rPr sz="1800" kern="1200" dirty="0">
              <a:solidFill>
                <a:schemeClr val="tx1"/>
              </a:solidFill>
            </a:rPr>
            <a:t> les </a:t>
          </a:r>
          <a:r>
            <a:rPr sz="1800" kern="1200" dirty="0" err="1">
              <a:solidFill>
                <a:schemeClr val="tx1"/>
              </a:solidFill>
            </a:rPr>
            <a:t>moyens</a:t>
          </a:r>
          <a:r>
            <a:rPr sz="1800" kern="1200" dirty="0">
              <a:solidFill>
                <a:schemeClr val="tx1"/>
              </a:solidFill>
            </a:rPr>
            <a:t> </a:t>
          </a:r>
          <a:r>
            <a:rPr sz="1800" kern="1200" dirty="0" err="1">
              <a:solidFill>
                <a:schemeClr val="tx1"/>
              </a:solidFill>
            </a:rPr>
            <a:t>d’atteindre</a:t>
          </a:r>
          <a:r>
            <a:rPr sz="1800" kern="1200" dirty="0">
              <a:solidFill>
                <a:schemeClr val="tx1"/>
              </a:solidFill>
            </a:rPr>
            <a:t> </a:t>
          </a:r>
          <a:r>
            <a:rPr sz="1800" b="1" kern="1200" dirty="0">
              <a:solidFill>
                <a:schemeClr val="accent2"/>
              </a:solidFill>
            </a:rPr>
            <a:t>les </a:t>
          </a:r>
          <a:r>
            <a:rPr sz="1800" b="1" kern="1200" dirty="0" err="1">
              <a:solidFill>
                <a:schemeClr val="accent2"/>
              </a:solidFill>
            </a:rPr>
            <a:t>personnes</a:t>
          </a:r>
          <a:r>
            <a:rPr sz="1800" b="1" kern="1200" dirty="0">
              <a:solidFill>
                <a:schemeClr val="accent2"/>
              </a:solidFill>
            </a:rPr>
            <a:t> </a:t>
          </a:r>
          <a:r>
            <a:rPr sz="1800" b="1" kern="1200" dirty="0" err="1">
              <a:solidFill>
                <a:schemeClr val="accent2"/>
              </a:solidFill>
            </a:rPr>
            <a:t>moins</a:t>
          </a:r>
          <a:r>
            <a:rPr sz="1800" b="1" kern="1200" dirty="0">
              <a:solidFill>
                <a:schemeClr val="accent2"/>
              </a:solidFill>
            </a:rPr>
            <a:t> </a:t>
          </a:r>
          <a:r>
            <a:rPr sz="1800" b="1" kern="1200" dirty="0" err="1">
              <a:solidFill>
                <a:schemeClr val="accent2"/>
              </a:solidFill>
            </a:rPr>
            <a:t>favorisées</a:t>
          </a:r>
          <a:r>
            <a:rPr sz="1800" kern="1200" dirty="0">
              <a:solidFill>
                <a:schemeClr val="accent2"/>
              </a:solidFill>
            </a:rPr>
            <a:t>.</a:t>
          </a:r>
        </a:p>
      </dsp:txBody>
      <dsp:txXfrm>
        <a:off x="0" y="1084633"/>
        <a:ext cx="9165175" cy="1084633"/>
      </dsp:txXfrm>
    </dsp:sp>
    <dsp:sp modelId="{B916DA9D-D96B-4793-A350-37AD5ED3F5FA}">
      <dsp:nvSpPr>
        <dsp:cNvPr id="0" name=""/>
        <dsp:cNvSpPr/>
      </dsp:nvSpPr>
      <dsp:spPr>
        <a:xfrm>
          <a:off x="0" y="2169268"/>
          <a:ext cx="91651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D489E5-137A-4F4C-B33A-4FBD486AB912}">
      <dsp:nvSpPr>
        <dsp:cNvPr id="0" name=""/>
        <dsp:cNvSpPr/>
      </dsp:nvSpPr>
      <dsp:spPr>
        <a:xfrm>
          <a:off x="0" y="2169267"/>
          <a:ext cx="9165175" cy="1084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 b="1" kern="1200">
              <a:solidFill>
                <a:schemeClr val="accent2"/>
              </a:solidFill>
            </a:rPr>
            <a:t>Réduire l’écart d’internationalisation</a:t>
          </a:r>
          <a:r>
            <a:rPr sz="1800" kern="1200">
              <a:solidFill>
                <a:schemeClr val="tx1"/>
              </a:solidFill>
            </a:rPr>
            <a:t> des établissements d’enseignement supérieur du même pays ou de la même région.</a:t>
          </a:r>
        </a:p>
      </dsp:txBody>
      <dsp:txXfrm>
        <a:off x="0" y="2169267"/>
        <a:ext cx="9165175" cy="1084633"/>
      </dsp:txXfrm>
    </dsp:sp>
    <dsp:sp modelId="{3C5E57CF-16E3-44F6-B2E2-0455B0CA0DA7}">
      <dsp:nvSpPr>
        <dsp:cNvPr id="0" name=""/>
        <dsp:cNvSpPr/>
      </dsp:nvSpPr>
      <dsp:spPr>
        <a:xfrm>
          <a:off x="0" y="3253902"/>
          <a:ext cx="91651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421295-2152-46C8-A6D4-B9717E41F329}">
      <dsp:nvSpPr>
        <dsp:cNvPr id="0" name=""/>
        <dsp:cNvSpPr/>
      </dsp:nvSpPr>
      <dsp:spPr>
        <a:xfrm>
          <a:off x="0" y="3253901"/>
          <a:ext cx="9165175" cy="1084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 kern="1200">
              <a:solidFill>
                <a:schemeClr val="tx1"/>
              </a:solidFill>
            </a:rPr>
            <a:t>Favoriser l’ </a:t>
          </a:r>
          <a:r>
            <a:rPr sz="1800" b="1" kern="1200">
              <a:solidFill>
                <a:schemeClr val="accent2"/>
              </a:solidFill>
            </a:rPr>
            <a:t>inclusion sociale</a:t>
          </a:r>
          <a:r>
            <a:rPr sz="1800" kern="1200">
              <a:solidFill>
                <a:schemeClr val="accent2"/>
              </a:solidFill>
            </a:rPr>
            <a:t>.</a:t>
          </a:r>
        </a:p>
      </dsp:txBody>
      <dsp:txXfrm>
        <a:off x="0" y="3253901"/>
        <a:ext cx="9165175" cy="108463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DF89C-9E12-45F1-9076-CBA201A37E3B}">
      <dsp:nvSpPr>
        <dsp:cNvPr id="0" name=""/>
        <dsp:cNvSpPr/>
      </dsp:nvSpPr>
      <dsp:spPr>
        <a:xfrm>
          <a:off x="-5309668" y="-813534"/>
          <a:ext cx="6325528" cy="6325528"/>
        </a:xfrm>
        <a:prstGeom prst="blockArc">
          <a:avLst>
            <a:gd name="adj1" fmla="val 18900000"/>
            <a:gd name="adj2" fmla="val 2700000"/>
            <a:gd name="adj3" fmla="val 341"/>
          </a:avLst>
        </a:pr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FFFD04-1D56-49E9-BC9D-F0AAEBA50806}">
      <dsp:nvSpPr>
        <dsp:cNvPr id="0" name=""/>
        <dsp:cNvSpPr/>
      </dsp:nvSpPr>
      <dsp:spPr>
        <a:xfrm>
          <a:off x="329596" y="213591"/>
          <a:ext cx="8772853" cy="42699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892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 kern="1200" dirty="0"/>
            <a:t>Innovation avec la participation des </a:t>
          </a:r>
          <a:r>
            <a:rPr sz="1800" kern="1200" dirty="0" err="1"/>
            <a:t>entreprises</a:t>
          </a:r>
          <a:r>
            <a:rPr sz="1800" kern="1200" dirty="0"/>
            <a:t> </a:t>
          </a:r>
          <a:r>
            <a:rPr sz="1800" kern="1200" dirty="0" err="1"/>
            <a:t>afin</a:t>
          </a:r>
          <a:r>
            <a:rPr sz="1800" kern="1200" dirty="0"/>
            <a:t> de </a:t>
          </a:r>
          <a:r>
            <a:rPr sz="1800" kern="1200" dirty="0" err="1"/>
            <a:t>maximiser</a:t>
          </a:r>
          <a:r>
            <a:rPr sz="1800" kern="1200" dirty="0"/>
            <a:t> </a:t>
          </a:r>
          <a:r>
            <a:rPr sz="1800" kern="1200" dirty="0" err="1"/>
            <a:t>l’impact</a:t>
          </a:r>
          <a:r>
            <a:rPr sz="1800" kern="1200" dirty="0"/>
            <a:t> </a:t>
          </a:r>
          <a:r>
            <a:rPr sz="1800" kern="1200" dirty="0" err="1"/>
            <a:t>sociétal</a:t>
          </a:r>
          <a:endParaRPr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9596" y="213591"/>
        <a:ext cx="8772853" cy="426995"/>
      </dsp:txXfrm>
    </dsp:sp>
    <dsp:sp modelId="{0C5D11B4-C892-47B5-A344-87F71268DDE6}">
      <dsp:nvSpPr>
        <dsp:cNvPr id="0" name=""/>
        <dsp:cNvSpPr/>
      </dsp:nvSpPr>
      <dsp:spPr>
        <a:xfrm>
          <a:off x="62724" y="160217"/>
          <a:ext cx="533744" cy="53374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1E47C58-ADF4-4856-BEFA-14CA9C7BE388}">
      <dsp:nvSpPr>
        <dsp:cNvPr id="0" name=""/>
        <dsp:cNvSpPr/>
      </dsp:nvSpPr>
      <dsp:spPr>
        <a:xfrm>
          <a:off x="716280" y="854461"/>
          <a:ext cx="8386170" cy="426995"/>
        </a:xfrm>
        <a:prstGeom prst="rect">
          <a:avLst/>
        </a:prstGeom>
        <a:gradFill rotWithShape="0">
          <a:gsLst>
            <a:gs pos="0">
              <a:schemeClr val="accent2">
                <a:hueOff val="-494048"/>
                <a:satOff val="2367"/>
                <a:lumOff val="2190"/>
                <a:alphaOff val="0"/>
                <a:tint val="65000"/>
                <a:lumMod val="110000"/>
              </a:schemeClr>
            </a:gs>
            <a:gs pos="88000">
              <a:schemeClr val="accent2">
                <a:hueOff val="-494048"/>
                <a:satOff val="2367"/>
                <a:lumOff val="219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892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 kern="1200"/>
            <a:t>Moderniser les établissements d’enseignement supérieur en promouvant les réformes</a:t>
          </a:r>
        </a:p>
      </dsp:txBody>
      <dsp:txXfrm>
        <a:off x="716280" y="854461"/>
        <a:ext cx="8386170" cy="426995"/>
      </dsp:txXfrm>
    </dsp:sp>
    <dsp:sp modelId="{C32A19D7-5E30-410E-B7A5-0335BB5979B1}">
      <dsp:nvSpPr>
        <dsp:cNvPr id="0" name=""/>
        <dsp:cNvSpPr/>
      </dsp:nvSpPr>
      <dsp:spPr>
        <a:xfrm>
          <a:off x="449407" y="801087"/>
          <a:ext cx="533744" cy="53374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494048"/>
              <a:satOff val="2367"/>
              <a:lumOff val="219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EEAF1ED-F002-416B-A479-6741DDED26C1}">
      <dsp:nvSpPr>
        <dsp:cNvPr id="0" name=""/>
        <dsp:cNvSpPr/>
      </dsp:nvSpPr>
      <dsp:spPr>
        <a:xfrm>
          <a:off x="928180" y="1494861"/>
          <a:ext cx="8174269" cy="426995"/>
        </a:xfrm>
        <a:prstGeom prst="rect">
          <a:avLst/>
        </a:prstGeom>
        <a:gradFill rotWithShape="0">
          <a:gsLst>
            <a:gs pos="0">
              <a:schemeClr val="accent2">
                <a:hueOff val="-988095"/>
                <a:satOff val="4733"/>
                <a:lumOff val="4379"/>
                <a:alphaOff val="0"/>
                <a:tint val="65000"/>
                <a:lumMod val="110000"/>
              </a:schemeClr>
            </a:gs>
            <a:gs pos="88000">
              <a:schemeClr val="accent2">
                <a:hueOff val="-988095"/>
                <a:satOff val="4733"/>
                <a:lumOff val="4379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892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 kern="1200"/>
            <a:t>Mettre en place des programmes d’apprentissage pratique ayant un lien avec les entreprises</a:t>
          </a:r>
        </a:p>
      </dsp:txBody>
      <dsp:txXfrm>
        <a:off x="928180" y="1494861"/>
        <a:ext cx="8174269" cy="426995"/>
      </dsp:txXfrm>
    </dsp:sp>
    <dsp:sp modelId="{977EF67E-F6EF-4621-B1E3-D870F66F0647}">
      <dsp:nvSpPr>
        <dsp:cNvPr id="0" name=""/>
        <dsp:cNvSpPr/>
      </dsp:nvSpPr>
      <dsp:spPr>
        <a:xfrm>
          <a:off x="661308" y="1441487"/>
          <a:ext cx="533744" cy="53374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988095"/>
              <a:satOff val="4733"/>
              <a:lumOff val="437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8F5300A-7E0E-45C1-9EEB-4ED944E219C9}">
      <dsp:nvSpPr>
        <dsp:cNvPr id="0" name=""/>
        <dsp:cNvSpPr/>
      </dsp:nvSpPr>
      <dsp:spPr>
        <a:xfrm>
          <a:off x="995838" y="2135731"/>
          <a:ext cx="8106612" cy="426995"/>
        </a:xfrm>
        <a:prstGeom prst="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65000"/>
                <a:lumMod val="110000"/>
              </a:schemeClr>
            </a:gs>
            <a:gs pos="88000">
              <a:schemeClr val="accent2">
                <a:hueOff val="-1482143"/>
                <a:satOff val="7100"/>
                <a:lumOff val="6569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892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 kern="1200"/>
            <a:t>Mise en œuvre de nouvelles méthodes d’apprentissage</a:t>
          </a:r>
          <a:endParaRPr sz="18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95838" y="2135731"/>
        <a:ext cx="8106612" cy="426995"/>
      </dsp:txXfrm>
    </dsp:sp>
    <dsp:sp modelId="{07C90C31-E51D-4AEB-8869-F68689F4AB27}">
      <dsp:nvSpPr>
        <dsp:cNvPr id="0" name=""/>
        <dsp:cNvSpPr/>
      </dsp:nvSpPr>
      <dsp:spPr>
        <a:xfrm>
          <a:off x="728965" y="2082357"/>
          <a:ext cx="533744" cy="53374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1482143"/>
              <a:satOff val="7100"/>
              <a:lumOff val="656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238F73D-3760-474B-B2A1-613384A992BF}">
      <dsp:nvSpPr>
        <dsp:cNvPr id="0" name=""/>
        <dsp:cNvSpPr/>
      </dsp:nvSpPr>
      <dsp:spPr>
        <a:xfrm>
          <a:off x="928180" y="2776601"/>
          <a:ext cx="8174269" cy="426995"/>
        </a:xfrm>
        <a:prstGeom prst="rect">
          <a:avLst/>
        </a:prstGeom>
        <a:gradFill rotWithShape="0">
          <a:gsLst>
            <a:gs pos="0">
              <a:schemeClr val="accent2">
                <a:hueOff val="-1976191"/>
                <a:satOff val="9467"/>
                <a:lumOff val="8758"/>
                <a:alphaOff val="0"/>
                <a:tint val="65000"/>
                <a:lumMod val="110000"/>
              </a:schemeClr>
            </a:gs>
            <a:gs pos="88000">
              <a:schemeClr val="accent2">
                <a:hueOff val="-1976191"/>
                <a:satOff val="9467"/>
                <a:lumOff val="8758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892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 kern="1200"/>
            <a:t>Programmes d’études innovants liés aux entreprises</a:t>
          </a:r>
          <a:endParaRPr sz="18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28180" y="2776601"/>
        <a:ext cx="8174269" cy="426995"/>
      </dsp:txXfrm>
    </dsp:sp>
    <dsp:sp modelId="{53442AB8-1ED0-42D4-B945-4ED62CC2B435}">
      <dsp:nvSpPr>
        <dsp:cNvPr id="0" name=""/>
        <dsp:cNvSpPr/>
      </dsp:nvSpPr>
      <dsp:spPr>
        <a:xfrm>
          <a:off x="661308" y="2723226"/>
          <a:ext cx="533744" cy="53374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1976191"/>
              <a:satOff val="9467"/>
              <a:lumOff val="87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5AB8173-AE69-45AD-A1EC-3D8E8196311C}">
      <dsp:nvSpPr>
        <dsp:cNvPr id="0" name=""/>
        <dsp:cNvSpPr/>
      </dsp:nvSpPr>
      <dsp:spPr>
        <a:xfrm>
          <a:off x="716280" y="3417001"/>
          <a:ext cx="8386170" cy="426995"/>
        </a:xfrm>
        <a:prstGeom prst="rect">
          <a:avLst/>
        </a:prstGeom>
        <a:gradFill rotWithShape="0">
          <a:gsLst>
            <a:gs pos="0">
              <a:schemeClr val="accent2">
                <a:hueOff val="-2470238"/>
                <a:satOff val="11833"/>
                <a:lumOff val="10948"/>
                <a:alphaOff val="0"/>
                <a:tint val="65000"/>
                <a:lumMod val="110000"/>
              </a:schemeClr>
            </a:gs>
            <a:gs pos="88000">
              <a:schemeClr val="accent2">
                <a:hueOff val="-2470238"/>
                <a:satOff val="11833"/>
                <a:lumOff val="10948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892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 kern="1200"/>
            <a:t>Mettre en place des programmes d’apprentissage pratique</a:t>
          </a:r>
          <a:endParaRPr sz="18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6280" y="3417001"/>
        <a:ext cx="8386170" cy="426995"/>
      </dsp:txXfrm>
    </dsp:sp>
    <dsp:sp modelId="{054F0592-93CB-40E5-9EC8-93CCD6DC2E27}">
      <dsp:nvSpPr>
        <dsp:cNvPr id="0" name=""/>
        <dsp:cNvSpPr/>
      </dsp:nvSpPr>
      <dsp:spPr>
        <a:xfrm>
          <a:off x="449407" y="3363626"/>
          <a:ext cx="533744" cy="53374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2470238"/>
              <a:satOff val="11833"/>
              <a:lumOff val="1094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E027C1A-82E6-4F9F-A5EC-824F82E016F2}">
      <dsp:nvSpPr>
        <dsp:cNvPr id="0" name=""/>
        <dsp:cNvSpPr/>
      </dsp:nvSpPr>
      <dsp:spPr>
        <a:xfrm>
          <a:off x="329596" y="4057871"/>
          <a:ext cx="8772853" cy="426995"/>
        </a:xfrm>
        <a:prstGeom prst="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65000"/>
                <a:lumMod val="110000"/>
              </a:schemeClr>
            </a:gs>
            <a:gs pos="88000">
              <a:schemeClr val="accent2">
                <a:hueOff val="-2964286"/>
                <a:satOff val="14200"/>
                <a:lumOff val="13137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892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800" kern="1200"/>
            <a:t>Réformer la gouvernance et la gestion des établissements d’enseignement supérieur</a:t>
          </a:r>
          <a:endParaRPr sz="18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9596" y="4057871"/>
        <a:ext cx="8772853" cy="426995"/>
      </dsp:txXfrm>
    </dsp:sp>
    <dsp:sp modelId="{21664644-FE91-4A21-AF25-2A1D30672F8E}">
      <dsp:nvSpPr>
        <dsp:cNvPr id="0" name=""/>
        <dsp:cNvSpPr/>
      </dsp:nvSpPr>
      <dsp:spPr>
        <a:xfrm>
          <a:off x="62724" y="4004496"/>
          <a:ext cx="533744" cy="53374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050A8A-8CA5-413B-B6F5-257BF92578BE}">
      <dsp:nvSpPr>
        <dsp:cNvPr id="0" name=""/>
        <dsp:cNvSpPr/>
      </dsp:nvSpPr>
      <dsp:spPr>
        <a:xfrm>
          <a:off x="64835" y="550619"/>
          <a:ext cx="2089358" cy="174113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400" kern="1200"/>
            <a:t>Apprentissage mutuel entre les autorités publiques des pays associés au programme et celles des pays tiers</a:t>
          </a:r>
          <a:endParaRPr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835" y="550619"/>
        <a:ext cx="2089358" cy="1741139"/>
      </dsp:txXfrm>
    </dsp:sp>
    <dsp:sp modelId="{0867DD22-3A6F-4AAD-A809-055ABB90CD22}">
      <dsp:nvSpPr>
        <dsp:cNvPr id="0" name=""/>
        <dsp:cNvSpPr/>
      </dsp:nvSpPr>
      <dsp:spPr>
        <a:xfrm>
          <a:off x="2359598" y="546928"/>
          <a:ext cx="2098211" cy="1748521"/>
        </a:xfrm>
        <a:prstGeom prst="rect">
          <a:avLst/>
        </a:prstGeom>
        <a:solidFill>
          <a:schemeClr val="accent2">
            <a:hueOff val="-423469"/>
            <a:satOff val="2029"/>
            <a:lumOff val="187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400" kern="1200" dirty="0" err="1"/>
            <a:t>Promouvoir</a:t>
          </a:r>
          <a:r>
            <a:rPr sz="1400" kern="1200" dirty="0"/>
            <a:t> des </a:t>
          </a:r>
          <a:r>
            <a:rPr sz="1400" kern="1200" dirty="0" err="1"/>
            <a:t>systèmes</a:t>
          </a:r>
          <a:r>
            <a:rPr sz="1400" kern="1200" dirty="0"/>
            <a:t> </a:t>
          </a:r>
          <a:r>
            <a:rPr sz="1400" kern="1200" dirty="0" err="1"/>
            <a:t>d’enseignement</a:t>
          </a:r>
          <a:r>
            <a:rPr sz="1400" kern="1200" dirty="0"/>
            <a:t> </a:t>
          </a:r>
          <a:r>
            <a:rPr sz="1400" kern="1200" dirty="0" err="1"/>
            <a:t>supérieur</a:t>
          </a:r>
          <a:r>
            <a:rPr sz="1400" kern="1200" dirty="0"/>
            <a:t> </a:t>
          </a:r>
          <a:r>
            <a:rPr sz="1400" kern="1200" dirty="0" err="1"/>
            <a:t>inclusifs</a:t>
          </a:r>
          <a:endParaRPr sz="1400" kern="1200" dirty="0"/>
        </a:p>
      </dsp:txBody>
      <dsp:txXfrm>
        <a:off x="2359598" y="546928"/>
        <a:ext cx="2098211" cy="1748521"/>
      </dsp:txXfrm>
    </dsp:sp>
    <dsp:sp modelId="{928BEDF9-6347-4E12-9342-539B513FF3FF}">
      <dsp:nvSpPr>
        <dsp:cNvPr id="0" name=""/>
        <dsp:cNvSpPr/>
      </dsp:nvSpPr>
      <dsp:spPr>
        <a:xfrm>
          <a:off x="4663214" y="541339"/>
          <a:ext cx="2111644" cy="1759699"/>
        </a:xfrm>
        <a:prstGeom prst="rect">
          <a:avLst/>
        </a:prstGeom>
        <a:solidFill>
          <a:schemeClr val="accent2">
            <a:hueOff val="-846939"/>
            <a:satOff val="4057"/>
            <a:lumOff val="375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400" kern="1200"/>
            <a:t>Renforcer les capacités des organismes chargés de l’enseignement supérieur</a:t>
          </a:r>
        </a:p>
      </dsp:txBody>
      <dsp:txXfrm>
        <a:off x="4663214" y="541339"/>
        <a:ext cx="2111644" cy="1759699"/>
      </dsp:txXfrm>
    </dsp:sp>
    <dsp:sp modelId="{C0820F20-493A-45FB-B2FD-D6FCDBC1B112}">
      <dsp:nvSpPr>
        <dsp:cNvPr id="0" name=""/>
        <dsp:cNvSpPr/>
      </dsp:nvSpPr>
      <dsp:spPr>
        <a:xfrm>
          <a:off x="6980264" y="533772"/>
          <a:ext cx="2129802" cy="1774833"/>
        </a:xfrm>
        <a:prstGeom prst="rect">
          <a:avLst/>
        </a:prstGeom>
        <a:solidFill>
          <a:schemeClr val="accent2">
            <a:hueOff val="-1270408"/>
            <a:satOff val="6086"/>
            <a:lumOff val="563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400" kern="1200"/>
            <a:t>Recenser les synergies avec les initiatives en cours de l’UE</a:t>
          </a:r>
        </a:p>
      </dsp:txBody>
      <dsp:txXfrm>
        <a:off x="6980264" y="533772"/>
        <a:ext cx="2129802" cy="1774833"/>
      </dsp:txXfrm>
    </dsp:sp>
    <dsp:sp modelId="{824E19D1-9A35-49DE-A377-BC00D90FA8C9}">
      <dsp:nvSpPr>
        <dsp:cNvPr id="0" name=""/>
        <dsp:cNvSpPr/>
      </dsp:nvSpPr>
      <dsp:spPr>
        <a:xfrm>
          <a:off x="2340" y="2526594"/>
          <a:ext cx="2129802" cy="1774833"/>
        </a:xfrm>
        <a:prstGeom prst="rect">
          <a:avLst/>
        </a:prstGeom>
        <a:solidFill>
          <a:schemeClr val="accent2">
            <a:hueOff val="-1693878"/>
            <a:satOff val="8114"/>
            <a:lumOff val="750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400" kern="1200"/>
            <a:t>Favoriser l’appropriation nationale</a:t>
          </a:r>
          <a:endParaRPr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40" y="2526594"/>
        <a:ext cx="2129802" cy="1774833"/>
      </dsp:txXfrm>
    </dsp:sp>
    <dsp:sp modelId="{C28BDC38-12FA-457B-A2C9-C94F0E25EFA4}">
      <dsp:nvSpPr>
        <dsp:cNvPr id="0" name=""/>
        <dsp:cNvSpPr/>
      </dsp:nvSpPr>
      <dsp:spPr>
        <a:xfrm>
          <a:off x="2337548" y="2526594"/>
          <a:ext cx="2129802" cy="1774833"/>
        </a:xfrm>
        <a:prstGeom prst="rect">
          <a:avLst/>
        </a:prstGeom>
        <a:solidFill>
          <a:schemeClr val="accent2">
            <a:hueOff val="-2117347"/>
            <a:satOff val="10143"/>
            <a:lumOff val="938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400" kern="1200"/>
            <a:t>Élaboration efficiente et efficace des politiques</a:t>
          </a:r>
          <a:endParaRPr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37548" y="2526594"/>
        <a:ext cx="2129802" cy="1774833"/>
      </dsp:txXfrm>
    </dsp:sp>
    <dsp:sp modelId="{7A2CDEC2-F587-443D-8B4A-5C732CD42422}">
      <dsp:nvSpPr>
        <dsp:cNvPr id="0" name=""/>
        <dsp:cNvSpPr/>
      </dsp:nvSpPr>
      <dsp:spPr>
        <a:xfrm>
          <a:off x="4672755" y="2524678"/>
          <a:ext cx="2134403" cy="1778666"/>
        </a:xfrm>
        <a:prstGeom prst="rect">
          <a:avLst/>
        </a:prstGeom>
        <a:solidFill>
          <a:schemeClr val="accent2">
            <a:hueOff val="-2540817"/>
            <a:satOff val="12171"/>
            <a:lumOff val="1126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400" kern="1200"/>
            <a:t>Promouvoir des stratégies régionales communes dans l’enseignement supérieur</a:t>
          </a:r>
          <a:endParaRPr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72755" y="2524678"/>
        <a:ext cx="2134403" cy="1778666"/>
      </dsp:txXfrm>
    </dsp:sp>
    <dsp:sp modelId="{86BEA413-0B72-487C-B1DF-D2236A5B1559}">
      <dsp:nvSpPr>
        <dsp:cNvPr id="0" name=""/>
        <dsp:cNvSpPr/>
      </dsp:nvSpPr>
      <dsp:spPr>
        <a:xfrm>
          <a:off x="7012564" y="2514011"/>
          <a:ext cx="2159996" cy="1800000"/>
        </a:xfrm>
        <a:prstGeom prst="rect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sz="1400" kern="1200"/>
            <a:t>Introduction de mécanismes de financement</a:t>
          </a:r>
          <a:endParaRPr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012564" y="2514011"/>
        <a:ext cx="2159996" cy="1800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75F40B-90A1-4A51-8A04-03BAFF651C31}">
      <dsp:nvSpPr>
        <dsp:cNvPr id="0" name=""/>
        <dsp:cNvSpPr/>
      </dsp:nvSpPr>
      <dsp:spPr>
        <a:xfrm>
          <a:off x="0" y="293"/>
          <a:ext cx="5356494" cy="8985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Pacte vert pour l’Europe</a:t>
          </a:r>
          <a:endParaRPr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864" y="44157"/>
        <a:ext cx="5268766" cy="810832"/>
      </dsp:txXfrm>
    </dsp:sp>
    <dsp:sp modelId="{27C37F04-E212-43DF-9B54-5C654B5354EB}">
      <dsp:nvSpPr>
        <dsp:cNvPr id="0" name=""/>
        <dsp:cNvSpPr/>
      </dsp:nvSpPr>
      <dsp:spPr>
        <a:xfrm>
          <a:off x="0" y="1037093"/>
          <a:ext cx="5356494" cy="8985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Transformation numérique</a:t>
          </a:r>
          <a:endParaRPr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864" y="1080957"/>
        <a:ext cx="5268766" cy="810832"/>
      </dsp:txXfrm>
    </dsp:sp>
    <dsp:sp modelId="{A38B9772-10B6-4ED0-B69E-EEC3D6270ECB}">
      <dsp:nvSpPr>
        <dsp:cNvPr id="0" name=""/>
        <dsp:cNvSpPr/>
      </dsp:nvSpPr>
      <dsp:spPr>
        <a:xfrm>
          <a:off x="0" y="2073894"/>
          <a:ext cx="5356494" cy="8985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Migration et mobilité</a:t>
          </a:r>
          <a:endParaRPr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864" y="2117758"/>
        <a:ext cx="5268766" cy="810832"/>
      </dsp:txXfrm>
    </dsp:sp>
    <dsp:sp modelId="{1B54E0BE-E28D-45D7-ACB6-207021C0E900}">
      <dsp:nvSpPr>
        <dsp:cNvPr id="0" name=""/>
        <dsp:cNvSpPr/>
      </dsp:nvSpPr>
      <dsp:spPr>
        <a:xfrm>
          <a:off x="0" y="3110693"/>
          <a:ext cx="5356494" cy="8985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Gouvernance, paix, sécurité et développement humain</a:t>
          </a:r>
          <a:endParaRPr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864" y="3154557"/>
        <a:ext cx="5268766" cy="810832"/>
      </dsp:txXfrm>
    </dsp:sp>
    <dsp:sp modelId="{1CBEA83B-F7C0-43B5-B7B5-D0AA4CC17A25}">
      <dsp:nvSpPr>
        <dsp:cNvPr id="0" name=""/>
        <dsp:cNvSpPr/>
      </dsp:nvSpPr>
      <dsp:spPr>
        <a:xfrm>
          <a:off x="0" y="4147494"/>
          <a:ext cx="5356494" cy="8985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defRPr sz="2000" b="1">
              <a:latin typeface="Arial" panose="020B0604020202020204" pitchFamily="34" charset="0"/>
              <a:cs typeface="Arial" panose="020B0604020202020204" pitchFamily="34" charset="0"/>
            </a:defRPr>
          </a:pPr>
          <a:r>
            <a:rPr kern="1200"/>
            <a:t>Croissance durable et emplois</a:t>
          </a:r>
          <a:endParaRPr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864" y="4191358"/>
        <a:ext cx="5268766" cy="810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28/01/2022</a:t>
            </a:fld>
            <a:endParaRPr lang="en-GB" smtClean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t>Modifier les styles de texte maître</a:t>
            </a:r>
          </a:p>
          <a:p>
            <a:pPr lvl="1"/>
            <a:r>
              <a:t>Deuxième niveau</a:t>
            </a:r>
          </a:p>
          <a:p>
            <a:pPr lvl="2"/>
            <a:r>
              <a:t>Troisième niveau</a:t>
            </a:r>
          </a:p>
          <a:p>
            <a:pPr lvl="3"/>
            <a:r>
              <a:t>Quatrième niveau</a:t>
            </a:r>
          </a:p>
          <a:p>
            <a:pPr lvl="4"/>
            <a:r>
              <a:t>Cinquième niveau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7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92684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11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048763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endParaRPr sz="1600">
              <a:solidFill>
                <a:srgbClr val="2B2BA9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endParaRPr sz="1600">
              <a:solidFill>
                <a:srgbClr val="2B2BA9"/>
              </a:solidFill>
            </a:endParaRPr>
          </a:p>
          <a:p>
            <a:pPr eaLnBrk="1" hangingPunct="1"/>
            <a:endParaRPr sz="1600">
              <a:solidFill>
                <a:srgbClr val="2B2BA9"/>
              </a:solidFill>
            </a:endParaRPr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454" eaLnBrk="0" hangingPunct="0">
              <a:spcBef>
                <a:spcPct val="50000"/>
              </a:spcBef>
              <a:defRPr sz="2400">
                <a:solidFill>
                  <a:srgbClr val="FF0000"/>
                </a:solidFill>
                <a:latin typeface="Verdana" pitchFamily="34" charset="0"/>
                <a:sym typeface="Webdings" pitchFamily="18" charset="2"/>
              </a:defRPr>
            </a:lvl1pPr>
            <a:lvl2pPr marL="743093" indent="-285805" defTabSz="930454" eaLnBrk="0" hangingPunct="0">
              <a:spcBef>
                <a:spcPct val="50000"/>
              </a:spcBef>
              <a:defRPr sz="2400">
                <a:solidFill>
                  <a:srgbClr val="FF0000"/>
                </a:solidFill>
                <a:latin typeface="Verdana" pitchFamily="34" charset="0"/>
                <a:sym typeface="Webdings" pitchFamily="18" charset="2"/>
              </a:defRPr>
            </a:lvl2pPr>
            <a:lvl3pPr marL="1143220" indent="-228644" defTabSz="930454" eaLnBrk="0" hangingPunct="0">
              <a:spcBef>
                <a:spcPct val="50000"/>
              </a:spcBef>
              <a:defRPr sz="2400">
                <a:solidFill>
                  <a:srgbClr val="FF0000"/>
                </a:solidFill>
                <a:latin typeface="Verdana" pitchFamily="34" charset="0"/>
                <a:sym typeface="Webdings" pitchFamily="18" charset="2"/>
              </a:defRPr>
            </a:lvl3pPr>
            <a:lvl4pPr marL="1600508" indent="-228644" defTabSz="930454" eaLnBrk="0" hangingPunct="0">
              <a:spcBef>
                <a:spcPct val="50000"/>
              </a:spcBef>
              <a:defRPr sz="2400">
                <a:solidFill>
                  <a:srgbClr val="FF0000"/>
                </a:solidFill>
                <a:latin typeface="Verdana" pitchFamily="34" charset="0"/>
                <a:sym typeface="Webdings" pitchFamily="18" charset="2"/>
              </a:defRPr>
            </a:lvl4pPr>
            <a:lvl5pPr marL="2057797" indent="-228644" defTabSz="930454" eaLnBrk="0" hangingPunct="0">
              <a:spcBef>
                <a:spcPct val="50000"/>
              </a:spcBef>
              <a:defRPr sz="2400">
                <a:solidFill>
                  <a:srgbClr val="FF0000"/>
                </a:solidFill>
                <a:latin typeface="Verdana" pitchFamily="34" charset="0"/>
                <a:sym typeface="Webdings" pitchFamily="18" charset="2"/>
              </a:defRPr>
            </a:lvl5pPr>
            <a:lvl6pPr marL="2515085" indent="-228644" defTabSz="930454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Verdana" pitchFamily="34" charset="0"/>
                <a:sym typeface="Webdings" pitchFamily="18" charset="2"/>
              </a:defRPr>
            </a:lvl6pPr>
            <a:lvl7pPr marL="2972372" indent="-228644" defTabSz="930454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Verdana" pitchFamily="34" charset="0"/>
                <a:sym typeface="Webdings" pitchFamily="18" charset="2"/>
              </a:defRPr>
            </a:lvl7pPr>
            <a:lvl8pPr marL="3429660" indent="-228644" defTabSz="930454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Verdana" pitchFamily="34" charset="0"/>
                <a:sym typeface="Webdings" pitchFamily="18" charset="2"/>
              </a:defRPr>
            </a:lvl8pPr>
            <a:lvl9pPr marL="3886949" indent="-228644" defTabSz="930454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Verdana" pitchFamily="34" charset="0"/>
                <a:sym typeface="Webdings" pitchFamily="18" charset="2"/>
              </a:defRPr>
            </a:lvl9pPr>
          </a:lstStyle>
          <a:p>
            <a:pPr eaLnBrk="1" hangingPunct="1">
              <a:spcBef>
                <a:spcPct val="0"/>
              </a:spcBef>
            </a:pPr>
            <a:fld id="{8D37F9A5-AD1A-48AF-B0CD-127FE0DED0ED}" type="slidenum">
              <a:rPr lang="en-GB" sz="120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24</a:t>
            </a:fld>
            <a:endParaRPr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704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26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 smtClean="0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endParaRPr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088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endParaRPr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t>Cliquez sur pour modifier le style Master title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endParaRPr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t>Cliquez sur pour modifier le style Master sous-titre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t>Modifier les styles de texte maître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rgbClr val="0088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rgbClr val="0088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rgbClr val="0088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rgbClr val="0088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rgbClr val="0088CE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rgbClr val="0088CE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rgbClr val="0088CE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>
                <a:solidFill>
                  <a:srgbClr val="0088C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rgbClr val="0088CE"/>
            </a:solidFill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rgbClr val="0088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>
                <a:solidFill>
                  <a:srgbClr val="0088C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rgbClr val="0088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>
                <a:solidFill>
                  <a:srgbClr val="0088C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rgbClr val="0088C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088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FF165-50CA-4003-AE42-FB002C4D9DE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66770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229397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t>Cliquez sur pour modifier le style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Modifier les styles de texte maître</a:t>
            </a:r>
          </a:p>
          <a:p>
            <a:pPr lvl="1"/>
            <a:r>
              <a:t>Deuxième niveau</a:t>
            </a:r>
          </a:p>
          <a:p>
            <a:pPr lvl="2"/>
            <a:r>
              <a:t>Troisième niveau</a:t>
            </a:r>
          </a:p>
          <a:p>
            <a:pPr lvl="3"/>
            <a:r>
              <a:t>Quatrième niveau</a:t>
            </a:r>
          </a:p>
          <a:p>
            <a:pPr lvl="4"/>
            <a:r>
              <a:t>Cinquième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 smtClean="0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85075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5985476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1581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8646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6" name="Straight Connector 5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431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057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9349221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06088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rgbClr val="0088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rgbClr val="0088CE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040038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4187484"/>
      </p:ext>
    </p:extLst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832334"/>
      </p:ext>
    </p:extLst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9791636"/>
      </p:ext>
    </p:extLst>
  </p:cSld>
  <p:clrMapOvr>
    <a:masterClrMapping/>
  </p:clrMapOvr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009662"/>
      </p:ext>
    </p:extLst>
  </p:cSld>
  <p:clrMapOvr>
    <a:masterClrMapping/>
  </p:clrMapOvr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541231"/>
      </p:ext>
    </p:extLst>
  </p:cSld>
  <p:clrMapOvr>
    <a:masterClrMapping/>
  </p:clrMapOvr>
  <p:hf sldNum="0"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3702938"/>
      </p:ext>
    </p:extLst>
  </p:cSld>
  <p:clrMapOvr>
    <a:masterClrMapping/>
  </p:clrMapOvr>
  <p:hf sldNum="0"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 smtClean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t>Cliquez sur pour modifier le style Master title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t>Cliquez sur pour modifier le style Master sous-titre</a:t>
            </a:r>
          </a:p>
        </p:txBody>
      </p:sp>
    </p:spTree>
    <p:extLst>
      <p:ext uri="{BB962C8B-B14F-4D97-AF65-F5344CB8AC3E}">
        <p14:creationId xmlns:p14="http://schemas.microsoft.com/office/powerpoint/2010/main" val="42361153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83364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05959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88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80911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5894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7033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5440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076003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04082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344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76320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757055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2726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rgbClr val="0088CE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89134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231919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2681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 smtClean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t>Cliquez sur pour modifier le style Master title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t>Cliquez sur pour modifier le style Master sous-titre</a:t>
            </a:r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rgbClr val="0088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rgbClr val="0088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rgbClr val="0088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26" Type="http://schemas.openxmlformats.org/officeDocument/2006/relationships/slideLayout" Target="../slideLayouts/slideLayout46.xml"/><Relationship Id="rId3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41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5" Type="http://schemas.openxmlformats.org/officeDocument/2006/relationships/slideLayout" Target="../slideLayouts/slideLayout45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slideLayout" Target="../slideLayouts/slideLayout40.xml"/><Relationship Id="rId29" Type="http://schemas.openxmlformats.org/officeDocument/2006/relationships/slideLayout" Target="../slideLayouts/slideLayout49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24" Type="http://schemas.openxmlformats.org/officeDocument/2006/relationships/slideLayout" Target="../slideLayouts/slideLayout44.xml"/><Relationship Id="rId32" Type="http://schemas.openxmlformats.org/officeDocument/2006/relationships/slideLayout" Target="../slideLayouts/slideLayout52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43.xml"/><Relationship Id="rId28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31" Type="http://schemas.openxmlformats.org/officeDocument/2006/relationships/slideLayout" Target="../slideLayouts/slideLayout51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Relationship Id="rId22" Type="http://schemas.openxmlformats.org/officeDocument/2006/relationships/slideLayout" Target="../slideLayouts/slideLayout42.xml"/><Relationship Id="rId27" Type="http://schemas.openxmlformats.org/officeDocument/2006/relationships/slideLayout" Target="../slideLayouts/slideLayout47.xml"/><Relationship Id="rId30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anchor="b" anchorCtr="0">
            <a:noAutofit/>
          </a:bodyPr>
          <a:lstStyle/>
          <a:p>
            <a:r>
              <a:t>Cliquez sur pour modifier le style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/>
            <a:r>
              <a:t>Modifier les styles de texte maître</a:t>
            </a:r>
          </a:p>
          <a:p>
            <a:pPr lvl="1"/>
            <a:r>
              <a:t>Deuxième niveau</a:t>
            </a:r>
          </a:p>
          <a:p>
            <a:pPr lvl="2"/>
            <a:r>
              <a:t>Troisième niveau</a:t>
            </a:r>
          </a:p>
          <a:p>
            <a:pPr lvl="3"/>
            <a:r>
              <a:t>Quatrième niveau</a:t>
            </a:r>
          </a:p>
          <a:p>
            <a:pPr lvl="4"/>
            <a:r>
              <a:t>Cinquième niveau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t>‹#›</a:t>
            </a:fld>
            <a:endParaRPr lang="en-GB" smtClean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  <p:sldLayoutId id="2147483672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88C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rgbClr val="0088CE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0088CE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0088CE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0088CE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0088CE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anchor="t">
            <a:normAutofit/>
          </a:bodyPr>
          <a:lstStyle/>
          <a:p>
            <a:r>
              <a:t>Cliquez sur pour modifier le style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Modifier les styles de texte maître</a:t>
            </a:r>
          </a:p>
          <a:p>
            <a:pPr lvl="1"/>
            <a:r>
              <a:t>Deuxième niveau</a:t>
            </a:r>
          </a:p>
          <a:p>
            <a:pPr lvl="2"/>
            <a:r>
              <a:t>Troisième niveau</a:t>
            </a:r>
          </a:p>
          <a:p>
            <a:pPr lvl="3"/>
            <a:r>
              <a:t>Quatrième niveau</a:t>
            </a:r>
          </a:p>
          <a:p>
            <a:pPr lvl="4"/>
            <a:r>
              <a:t>Cinquième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6C79FD-C571-418B-AB0F-5EE936C85276}" type="slidenum">
              <a:rPr lang="en-GB" smtClean="0"/>
              <a:t>‹#›</a:t>
            </a:fld>
            <a:endParaRPr lang="en-GB" smtClean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99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  <p:sldLayoutId id="2147483675" r:id="rId18"/>
    <p:sldLayoutId id="2147483676" r:id="rId19"/>
    <p:sldLayoutId id="2147483677" r:id="rId20"/>
    <p:sldLayoutId id="2147483680" r:id="rId21"/>
    <p:sldLayoutId id="2147483681" r:id="rId22"/>
    <p:sldLayoutId id="2147483682" r:id="rId23"/>
    <p:sldLayoutId id="2147483683" r:id="rId24"/>
    <p:sldLayoutId id="2147483684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071349" y="1992572"/>
            <a:ext cx="10987143" cy="1674455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 b="1"/>
            </a:pPr>
            <a:r>
              <a:rPr lang="en-GB" sz="4000" b="1" dirty="0"/>
              <a:t>Capacity Building in Higher </a:t>
            </a:r>
            <a:r>
              <a:rPr lang="en-GB" sz="4000" b="1" dirty="0" smtClean="0"/>
              <a:t>Education</a:t>
            </a:r>
            <a:br>
              <a:rPr lang="en-GB" sz="4000" b="1" dirty="0" smtClean="0"/>
            </a:br>
            <a:r>
              <a:rPr lang="en-GB" sz="4000" b="1" dirty="0" smtClean="0"/>
              <a:t>(CBHE)</a:t>
            </a:r>
            <a:r>
              <a:rPr lang="en-GB" sz="4000" b="1" dirty="0"/>
              <a:t/>
            </a:r>
            <a:br>
              <a:rPr lang="en-GB" sz="4000" b="1" dirty="0"/>
            </a:br>
            <a:r>
              <a:rPr lang="en-GB" sz="1200" b="1" dirty="0"/>
              <a:t/>
            </a:r>
            <a:br>
              <a:rPr lang="en-GB" sz="1200" b="1" dirty="0"/>
            </a:br>
            <a:r>
              <a:rPr sz="4000" dirty="0" err="1" smtClean="0"/>
              <a:t>Renforcement</a:t>
            </a:r>
            <a:r>
              <a:rPr sz="4000" dirty="0" smtClean="0"/>
              <a:t> </a:t>
            </a:r>
            <a:r>
              <a:rPr sz="4000" dirty="0"/>
              <a:t>des </a:t>
            </a:r>
            <a:r>
              <a:rPr lang="fr-BE" sz="4000" dirty="0" err="1"/>
              <a:t>C</a:t>
            </a:r>
            <a:r>
              <a:rPr sz="4000" dirty="0" err="1" smtClean="0"/>
              <a:t>apacités</a:t>
            </a:r>
            <a:r>
              <a:rPr sz="4000" dirty="0" smtClean="0"/>
              <a:t> </a:t>
            </a:r>
            <a:r>
              <a:rPr lang="fr-BE" sz="4000" dirty="0" smtClean="0"/>
              <a:t/>
            </a:r>
            <a:br>
              <a:rPr lang="fr-BE" sz="4000" dirty="0" smtClean="0"/>
            </a:br>
            <a:r>
              <a:rPr sz="4000" dirty="0" err="1" smtClean="0"/>
              <a:t>dans</a:t>
            </a:r>
            <a:r>
              <a:rPr sz="4000" dirty="0" smtClean="0"/>
              <a:t> l’</a:t>
            </a:r>
            <a:r>
              <a:rPr lang="fr-BE" sz="4000" dirty="0" smtClean="0"/>
              <a:t>E</a:t>
            </a:r>
            <a:r>
              <a:rPr sz="4000" dirty="0" err="1" smtClean="0"/>
              <a:t>nseignement</a:t>
            </a:r>
            <a:r>
              <a:rPr sz="4000" dirty="0" smtClean="0"/>
              <a:t> </a:t>
            </a:r>
            <a:r>
              <a:rPr lang="fr-BE" sz="4000" dirty="0" err="1"/>
              <a:t>S</a:t>
            </a:r>
            <a:r>
              <a:rPr sz="4000" dirty="0" err="1" smtClean="0"/>
              <a:t>upérieur</a:t>
            </a:r>
            <a:endParaRPr sz="2400" b="1" dirty="0"/>
          </a:p>
        </p:txBody>
      </p:sp>
      <p:sp>
        <p:nvSpPr>
          <p:cNvPr id="5" name="Text Placeholder 7"/>
          <p:cNvSpPr txBox="1">
            <a:spLocks/>
          </p:cNvSpPr>
          <p:nvPr/>
        </p:nvSpPr>
        <p:spPr>
          <a:xfrm>
            <a:off x="1071350" y="5879651"/>
            <a:ext cx="4068821" cy="789927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Tx/>
              <a:buNone/>
              <a:defRPr sz="220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 sz="2000"/>
            </a:pPr>
            <a:r>
              <a:rPr lang="fr-FR" sz="2000" dirty="0"/>
              <a:t>Agence </a:t>
            </a:r>
            <a:r>
              <a:rPr lang="fr-FR" sz="2000" dirty="0" smtClean="0"/>
              <a:t>Exécutive </a:t>
            </a:r>
            <a:r>
              <a:rPr lang="fr-FR" sz="2000" dirty="0"/>
              <a:t>E</a:t>
            </a:r>
            <a:r>
              <a:rPr lang="fr-FR" sz="2000" dirty="0" smtClean="0"/>
              <a:t>uropéenne </a:t>
            </a:r>
            <a:r>
              <a:rPr lang="fr-FR" sz="2000" dirty="0"/>
              <a:t>pour </a:t>
            </a:r>
            <a:r>
              <a:rPr lang="fr-FR" sz="2000" dirty="0" smtClean="0"/>
              <a:t>l’Éducation et </a:t>
            </a:r>
            <a:r>
              <a:rPr lang="fr-FR" sz="2000" dirty="0"/>
              <a:t>la C</a:t>
            </a:r>
            <a:r>
              <a:rPr lang="fr-FR" sz="2000" dirty="0" smtClean="0"/>
              <a:t>ulture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Nouvelles fonctionnalités</a:t>
            </a:r>
            <a:endParaRPr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10</a:t>
            </a:fld>
            <a:endParaRPr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90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453598"/>
              </p:ext>
            </p:extLst>
          </p:nvPr>
        </p:nvGraphicFramePr>
        <p:xfrm>
          <a:off x="854315" y="1451727"/>
          <a:ext cx="9138098" cy="5056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11</a:t>
            </a:fld>
            <a:endParaRPr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71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Trois volets</a:t>
            </a:r>
            <a:endParaRPr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12</a:t>
            </a:fld>
            <a:endParaRPr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81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5510519"/>
              </p:ext>
            </p:extLst>
          </p:nvPr>
        </p:nvGraphicFramePr>
        <p:xfrm>
          <a:off x="854314" y="2169268"/>
          <a:ext cx="9165175" cy="4338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854314" y="492018"/>
            <a:ext cx="8721900" cy="771174"/>
          </a:xfrm>
          <a:prstGeom prst="rect">
            <a:avLst/>
          </a:prstGeom>
        </p:spPr>
        <p:txBody>
          <a:bodyPr vert="horz" lIns="91440" tIns="45720" rIns="91440" bIns="4572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Volet 1</a:t>
            </a:r>
          </a:p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Favoriser l’accès à la coopération dans l’enseignement supérieur</a:t>
            </a:r>
            <a:endParaRPr sz="32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13</a:t>
            </a:fld>
            <a:endParaRPr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76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4661412"/>
              </p:ext>
            </p:extLst>
          </p:nvPr>
        </p:nvGraphicFramePr>
        <p:xfrm>
          <a:off x="854313" y="1809345"/>
          <a:ext cx="9165175" cy="4698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854314" y="492018"/>
            <a:ext cx="8721900" cy="771174"/>
          </a:xfrm>
          <a:prstGeom prst="rect">
            <a:avLst/>
          </a:prstGeom>
        </p:spPr>
        <p:txBody>
          <a:bodyPr vert="horz" lIns="91440" tIns="45720" rIns="91440" bIns="4572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Volet 2</a:t>
            </a:r>
          </a:p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Partenariats pour la transformation</a:t>
            </a:r>
            <a:endParaRPr sz="32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14</a:t>
            </a:fld>
            <a:endParaRPr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05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8728859"/>
              </p:ext>
            </p:extLst>
          </p:nvPr>
        </p:nvGraphicFramePr>
        <p:xfrm>
          <a:off x="854315" y="1630838"/>
          <a:ext cx="9174902" cy="484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854314" y="492018"/>
            <a:ext cx="8721900" cy="771174"/>
          </a:xfrm>
          <a:prstGeom prst="rect">
            <a:avLst/>
          </a:prstGeom>
        </p:spPr>
        <p:txBody>
          <a:bodyPr vert="horz" lIns="91440" tIns="45720" rIns="91440" bIns="4572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Volet 3</a:t>
            </a:r>
          </a:p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Projets de réforme structurelle</a:t>
            </a:r>
            <a:endParaRPr sz="32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15</a:t>
            </a:fld>
            <a:endParaRPr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9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Nouvelles priorités régionales</a:t>
            </a:r>
            <a:endParaRPr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16</a:t>
            </a:fld>
            <a:endParaRPr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35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199891"/>
              </p:ext>
            </p:extLst>
          </p:nvPr>
        </p:nvGraphicFramePr>
        <p:xfrm>
          <a:off x="2532638" y="1446527"/>
          <a:ext cx="5356494" cy="5046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854314" y="492018"/>
            <a:ext cx="8721900" cy="771174"/>
          </a:xfrm>
          <a:prstGeom prst="rect">
            <a:avLst/>
          </a:prstGeom>
        </p:spPr>
        <p:txBody>
          <a:bodyPr vert="horz" lIns="91440" tIns="45720" rIns="91440" bIns="4572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Priorités générales</a:t>
            </a:r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17</a:t>
            </a:fld>
            <a:endParaRPr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94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39938" y="17033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4314" y="492018"/>
            <a:ext cx="8721900" cy="771174"/>
          </a:xfrm>
          <a:prstGeom prst="rect">
            <a:avLst/>
          </a:prstGeom>
        </p:spPr>
        <p:txBody>
          <a:bodyPr vert="horz" lIns="91440" tIns="45720" rIns="91440" bIns="4572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Régions</a:t>
            </a:r>
            <a:endParaRPr sz="32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/>
          </p:nvPr>
        </p:nvGraphicFramePr>
        <p:xfrm>
          <a:off x="223736" y="1342417"/>
          <a:ext cx="9805482" cy="54183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18</a:t>
            </a:fld>
            <a:endParaRPr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68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Nouveau type de budget</a:t>
            </a:r>
            <a:endParaRPr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19</a:t>
            </a:fld>
            <a:endParaRPr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86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23192326"/>
              </p:ext>
            </p:extLst>
          </p:nvPr>
        </p:nvGraphicFramePr>
        <p:xfrm>
          <a:off x="854314" y="1451728"/>
          <a:ext cx="9128672" cy="5041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854314" y="492018"/>
            <a:ext cx="8721900" cy="771174"/>
          </a:xfrm>
          <a:prstGeom prst="rect">
            <a:avLst/>
          </a:prstGeom>
        </p:spPr>
        <p:txBody>
          <a:bodyPr vert="horz" lIns="91440" tIns="45720" rIns="91440" bIns="4572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Finalité</a:t>
            </a:r>
            <a:endParaRPr sz="32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2</a:t>
            </a:fld>
            <a:endParaRPr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55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854314" y="492018"/>
            <a:ext cx="8721900" cy="771174"/>
          </a:xfrm>
          <a:prstGeom prst="rect">
            <a:avLst/>
          </a:prstGeom>
        </p:spPr>
        <p:txBody>
          <a:bodyPr vert="horz" lIns="91440" tIns="45720" rIns="91440" bIns="4572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Montant forfaitaire II: approche — principes de base</a:t>
            </a:r>
          </a:p>
        </p:txBody>
      </p:sp>
    </p:spTree>
    <p:extLst>
      <p:ext uri="{BB962C8B-B14F-4D97-AF65-F5344CB8AC3E}">
        <p14:creationId xmlns:p14="http://schemas.microsoft.com/office/powerpoint/2010/main" val="91574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54313" y="492018"/>
            <a:ext cx="9345489" cy="771174"/>
          </a:xfrm>
          <a:prstGeom prst="rect">
            <a:avLst/>
          </a:prstGeom>
        </p:spPr>
        <p:txBody>
          <a:bodyPr vert="horz" lIns="91440" tIns="45720" rIns="91440" bIns="4572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Budget indicatif disponible et nombre de projets</a:t>
            </a:r>
            <a:endParaRPr sz="32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15296"/>
              </p:ext>
            </p:extLst>
          </p:nvPr>
        </p:nvGraphicFramePr>
        <p:xfrm>
          <a:off x="113121" y="1086683"/>
          <a:ext cx="9898142" cy="56781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1042">
                  <a:extLst>
                    <a:ext uri="{9D8B030D-6E8A-4147-A177-3AD203B41FA5}">
                      <a16:colId xmlns:a16="http://schemas.microsoft.com/office/drawing/2014/main" val="3846459098"/>
                    </a:ext>
                  </a:extLst>
                </a:gridCol>
                <a:gridCol w="1126303">
                  <a:extLst>
                    <a:ext uri="{9D8B030D-6E8A-4147-A177-3AD203B41FA5}">
                      <a16:colId xmlns:a16="http://schemas.microsoft.com/office/drawing/2014/main" val="2012897494"/>
                    </a:ext>
                  </a:extLst>
                </a:gridCol>
                <a:gridCol w="1024297">
                  <a:extLst>
                    <a:ext uri="{9D8B030D-6E8A-4147-A177-3AD203B41FA5}">
                      <a16:colId xmlns:a16="http://schemas.microsoft.com/office/drawing/2014/main" val="2238368855"/>
                    </a:ext>
                  </a:extLst>
                </a:gridCol>
                <a:gridCol w="1075300">
                  <a:extLst>
                    <a:ext uri="{9D8B030D-6E8A-4147-A177-3AD203B41FA5}">
                      <a16:colId xmlns:a16="http://schemas.microsoft.com/office/drawing/2014/main" val="2515047063"/>
                    </a:ext>
                  </a:extLst>
                </a:gridCol>
                <a:gridCol w="1075300">
                  <a:extLst>
                    <a:ext uri="{9D8B030D-6E8A-4147-A177-3AD203B41FA5}">
                      <a16:colId xmlns:a16="http://schemas.microsoft.com/office/drawing/2014/main" val="3757828066"/>
                    </a:ext>
                  </a:extLst>
                </a:gridCol>
                <a:gridCol w="1075300">
                  <a:extLst>
                    <a:ext uri="{9D8B030D-6E8A-4147-A177-3AD203B41FA5}">
                      <a16:colId xmlns:a16="http://schemas.microsoft.com/office/drawing/2014/main" val="421317276"/>
                    </a:ext>
                  </a:extLst>
                </a:gridCol>
                <a:gridCol w="1075300">
                  <a:extLst>
                    <a:ext uri="{9D8B030D-6E8A-4147-A177-3AD203B41FA5}">
                      <a16:colId xmlns:a16="http://schemas.microsoft.com/office/drawing/2014/main" val="2228922726"/>
                    </a:ext>
                  </a:extLst>
                </a:gridCol>
                <a:gridCol w="1075300">
                  <a:extLst>
                    <a:ext uri="{9D8B030D-6E8A-4147-A177-3AD203B41FA5}">
                      <a16:colId xmlns:a16="http://schemas.microsoft.com/office/drawing/2014/main" val="1620873373"/>
                    </a:ext>
                  </a:extLst>
                </a:gridCol>
              </a:tblGrid>
              <a:tr h="681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Régions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Budget indicatif 2022 du CBHE </a:t>
                      </a:r>
                      <a:endParaRPr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Budget indicatif pour le volet 1</a:t>
                      </a:r>
                      <a:endParaRPr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Nombre indicatif de projets à financer</a:t>
                      </a:r>
                      <a:endParaRPr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Budget indicatif pour le volet 2</a:t>
                      </a:r>
                      <a:endParaRPr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Nombre indicatif de projets à financer</a:t>
                      </a:r>
                      <a:endParaRPr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Budget indicatif pour le volet 3</a:t>
                      </a:r>
                      <a:endParaRPr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Nombre indicatif de projets à financer</a:t>
                      </a:r>
                      <a:endParaRPr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265906"/>
                  </a:ext>
                </a:extLst>
              </a:tr>
              <a:tr h="3998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z="1400"/>
                        <a:t>Région 1</a:t>
                      </a:r>
                      <a:endParaRPr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12.020.010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5.168.610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4.808.000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2.043.400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373265"/>
                  </a:ext>
                </a:extLst>
              </a:tr>
              <a:tr h="3998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z="1400"/>
                        <a:t>Région 2</a:t>
                      </a:r>
                      <a:endParaRPr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10.971.140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2.084.510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5.814.710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7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3.071.920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671983"/>
                  </a:ext>
                </a:extLst>
              </a:tr>
              <a:tr h="3998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z="1400"/>
                        <a:t>Région 3</a:t>
                      </a:r>
                      <a:endParaRPr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8.797.600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1.759.520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4.926.660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2.111.420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34376"/>
                  </a:ext>
                </a:extLst>
              </a:tr>
              <a:tr h="3998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z="1400"/>
                        <a:t>Région 4</a:t>
                      </a:r>
                      <a:endParaRPr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4.657.550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2.189.050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2.468.500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378500"/>
                  </a:ext>
                </a:extLst>
              </a:tr>
              <a:tr h="3998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z="1400"/>
                        <a:t>Région 5</a:t>
                      </a:r>
                      <a:endParaRPr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20.876.220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4.175.240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14.613.360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18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2.087.620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390520"/>
                  </a:ext>
                </a:extLst>
              </a:tr>
              <a:tr h="3998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z="1400"/>
                        <a:t>Région 6</a:t>
                      </a:r>
                      <a:endParaRPr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5.951.320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1.040.260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4.111.060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800.000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575154"/>
                  </a:ext>
                </a:extLst>
              </a:tr>
              <a:tr h="3998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z="1400"/>
                        <a:t>Région 7</a:t>
                      </a:r>
                      <a:endParaRPr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1.000.000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1.000.000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705515"/>
                  </a:ext>
                </a:extLst>
              </a:tr>
              <a:tr h="3998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z="1400"/>
                        <a:t>Région 8</a:t>
                      </a:r>
                      <a:endParaRPr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1.000.000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1.000.000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541163"/>
                  </a:ext>
                </a:extLst>
              </a:tr>
              <a:tr h="3998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z="1400"/>
                        <a:t>Région 9</a:t>
                      </a:r>
                      <a:endParaRPr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27.086.320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10.834.530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27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10.834.530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13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5.417.260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402866"/>
                  </a:ext>
                </a:extLst>
              </a:tr>
              <a:tr h="3998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z="1400"/>
                        <a:t>Région 10</a:t>
                      </a:r>
                      <a:endParaRPr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10.695.140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1.604.270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7.486.600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9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1.604.270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183503"/>
                  </a:ext>
                </a:extLst>
              </a:tr>
              <a:tr h="3998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z="1400"/>
                        <a:t>Région 11</a:t>
                      </a:r>
                      <a:endParaRPr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1.000.000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456.620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543.380</a:t>
                      </a:r>
                      <a:endParaRPr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520029"/>
                  </a:ext>
                </a:extLst>
              </a:tr>
              <a:tr h="432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Budget indicatif 2022 du CBHE et nombre de projets à financer</a:t>
                      </a:r>
                      <a:endParaRPr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33" marR="54833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104.055.300</a:t>
                      </a:r>
                      <a:endParaRPr sz="14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31.312.610</a:t>
                      </a:r>
                      <a:endParaRPr sz="14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74</a:t>
                      </a:r>
                      <a:endParaRPr sz="14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55.606.800</a:t>
                      </a:r>
                      <a:endParaRPr sz="14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68</a:t>
                      </a:r>
                      <a:endParaRPr sz="14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 sz="14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17.135.890</a:t>
                      </a:r>
                      <a:endParaRPr sz="14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 sz="14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defRPr>
                      </a:pPr>
                      <a:r>
                        <a:t>16</a:t>
                      </a:r>
                      <a:endParaRPr sz="14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072815"/>
                  </a:ext>
                </a:extLst>
              </a:tr>
            </a:tbl>
          </a:graphicData>
        </a:graphic>
      </p:graphicFrame>
      <p:sp>
        <p:nvSpPr>
          <p:cNvPr id="11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21</a:t>
            </a:fld>
            <a:endParaRPr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75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 txBox="1">
            <a:spLocks/>
          </p:cNvSpPr>
          <p:nvPr/>
        </p:nvSpPr>
        <p:spPr>
          <a:xfrm>
            <a:off x="854314" y="1402838"/>
            <a:ext cx="9147525" cy="509223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Volet 1</a:t>
            </a:r>
          </a:p>
          <a:p>
            <a:pPr marL="715963" lvl="1" indent="-357188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Les projets peuvent durer 24 ou 36 mois</a:t>
            </a:r>
          </a:p>
          <a:p>
            <a:pPr marL="715963" lvl="1" indent="-357188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Financement compris entre 200.000 et 400,000 EUR par projet</a:t>
            </a:r>
          </a:p>
          <a:p>
            <a:pPr marL="442913" lvl="1" indent="0">
              <a:buNone/>
            </a:pP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Volet 2</a:t>
            </a:r>
            <a:endParaRPr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5963" lvl="1" indent="-357188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Les projets peuvent durer 24 ou 36 mois</a:t>
            </a:r>
          </a:p>
          <a:p>
            <a:pPr marL="715963" lvl="1" indent="-357188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Financement compris entre 400.000 et 800,000 EUR par projet</a:t>
            </a:r>
          </a:p>
          <a:p>
            <a:pPr marL="442913" lvl="1" indent="0">
              <a:buNone/>
            </a:pP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Volet 3</a:t>
            </a:r>
            <a:endParaRPr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5963" lvl="1" indent="-357188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Les projets peuvent durer 36 ou 48 mois</a:t>
            </a:r>
          </a:p>
          <a:p>
            <a:pPr marL="715963" lvl="1" indent="-357188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Financement compris entre 800.000 et 1 000 000 EUR par projet</a:t>
            </a:r>
          </a:p>
          <a:p>
            <a:pPr marL="442913" lvl="1" indent="0">
              <a:buNone/>
            </a:pP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54314" y="492018"/>
            <a:ext cx="8721900" cy="771174"/>
          </a:xfrm>
          <a:prstGeom prst="rect">
            <a:avLst/>
          </a:prstGeom>
        </p:spPr>
        <p:txBody>
          <a:bodyPr vert="horz" lIns="91440" tIns="45720" rIns="91440" bIns="4572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Durée et règles de financement par volet</a:t>
            </a:r>
            <a:endParaRPr sz="32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22</a:t>
            </a:fld>
            <a:endParaRPr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63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Procédure d’évaluation</a:t>
            </a:r>
            <a:endParaRPr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23</a:t>
            </a:fld>
            <a:endParaRPr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39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1103110"/>
              </p:ext>
            </p:extLst>
          </p:nvPr>
        </p:nvGraphicFramePr>
        <p:xfrm>
          <a:off x="854314" y="1811044"/>
          <a:ext cx="9174903" cy="4681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70667" name="Straight Arrow Connector 17"/>
          <p:cNvCxnSpPr>
            <a:cxnSpLocks noChangeShapeType="1"/>
          </p:cNvCxnSpPr>
          <p:nvPr/>
        </p:nvCxnSpPr>
        <p:spPr bwMode="auto">
          <a:xfrm flipH="1" flipV="1">
            <a:off x="2210540" y="3231472"/>
            <a:ext cx="8877" cy="994299"/>
          </a:xfrm>
          <a:prstGeom prst="straightConnector1">
            <a:avLst/>
          </a:prstGeom>
          <a:noFill/>
          <a:ln w="28575" algn="ctr">
            <a:solidFill>
              <a:srgbClr val="024B9C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3938352" y="3730558"/>
            <a:ext cx="3333" cy="2279625"/>
          </a:xfrm>
          <a:prstGeom prst="line">
            <a:avLst/>
          </a:prstGeom>
          <a:noFill/>
          <a:ln w="28575" cap="flat" cmpd="sng" algn="ctr">
            <a:solidFill>
              <a:srgbClr val="024B9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938352" y="3730558"/>
            <a:ext cx="493814" cy="0"/>
          </a:xfrm>
          <a:prstGeom prst="line">
            <a:avLst/>
          </a:prstGeom>
          <a:noFill/>
          <a:ln w="28575" cap="flat" cmpd="sng" algn="ctr">
            <a:solidFill>
              <a:srgbClr val="024B9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3929570" y="4294969"/>
            <a:ext cx="476655" cy="2433"/>
          </a:xfrm>
          <a:prstGeom prst="line">
            <a:avLst/>
          </a:prstGeom>
          <a:noFill/>
          <a:ln w="28575" cap="flat" cmpd="sng" algn="ctr">
            <a:solidFill>
              <a:srgbClr val="024B9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946729" y="4847347"/>
            <a:ext cx="485437" cy="0"/>
          </a:xfrm>
          <a:prstGeom prst="line">
            <a:avLst/>
          </a:prstGeom>
          <a:noFill/>
          <a:ln w="28575" cap="flat" cmpd="sng" algn="ctr">
            <a:solidFill>
              <a:srgbClr val="024B9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946729" y="5427841"/>
            <a:ext cx="485437" cy="0"/>
          </a:xfrm>
          <a:prstGeom prst="line">
            <a:avLst/>
          </a:prstGeom>
          <a:noFill/>
          <a:ln w="28575" cap="flat" cmpd="sng" algn="ctr">
            <a:solidFill>
              <a:srgbClr val="024B9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itle 1"/>
          <p:cNvSpPr txBox="1">
            <a:spLocks/>
          </p:cNvSpPr>
          <p:nvPr/>
        </p:nvSpPr>
        <p:spPr>
          <a:xfrm>
            <a:off x="854314" y="492018"/>
            <a:ext cx="8721900" cy="771174"/>
          </a:xfrm>
          <a:prstGeom prst="rect">
            <a:avLst/>
          </a:prstGeom>
        </p:spPr>
        <p:txBody>
          <a:bodyPr vert="horz" lIns="91440" tIns="45720" rIns="91440" bIns="4572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Décision d’octroi de subvention</a:t>
            </a:r>
            <a:endParaRPr sz="32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24</a:t>
            </a:fld>
            <a:endParaRPr sz="1200">
              <a:solidFill>
                <a:schemeClr val="bg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3946729" y="5997492"/>
            <a:ext cx="485437" cy="0"/>
          </a:xfrm>
          <a:prstGeom prst="line">
            <a:avLst/>
          </a:prstGeom>
          <a:noFill/>
          <a:ln w="28575" cap="flat" cmpd="sng" algn="ctr">
            <a:solidFill>
              <a:srgbClr val="024B9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Arrow Connector 7"/>
          <p:cNvCxnSpPr/>
          <p:nvPr/>
        </p:nvCxnSpPr>
        <p:spPr>
          <a:xfrm flipH="1" flipV="1">
            <a:off x="3639670" y="4845254"/>
            <a:ext cx="289901" cy="2093"/>
          </a:xfrm>
          <a:prstGeom prst="straightConnector1">
            <a:avLst/>
          </a:prstGeom>
          <a:ln w="28575">
            <a:solidFill>
              <a:srgbClr val="024B9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668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427455"/>
              </p:ext>
            </p:extLst>
          </p:nvPr>
        </p:nvGraphicFramePr>
        <p:xfrm>
          <a:off x="719848" y="1624519"/>
          <a:ext cx="9309370" cy="4883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854314" y="492018"/>
            <a:ext cx="8721900" cy="771174"/>
          </a:xfrm>
          <a:prstGeom prst="rect">
            <a:avLst/>
          </a:prstGeom>
        </p:spPr>
        <p:txBody>
          <a:bodyPr vert="horz" lIns="91440" tIns="45720" rIns="91440" bIns="4572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Calendrier</a:t>
            </a:r>
            <a:endParaRPr sz="32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25</a:t>
            </a:fld>
            <a:endParaRPr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54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Merci</a:t>
            </a:r>
            <a:r>
              <a:rPr lang="fr-BE" dirty="0" smtClean="0"/>
              <a:t> de votre attention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71146"/>
            <a:ext cx="8941016" cy="1982696"/>
          </a:xfrm>
        </p:spPr>
        <p:txBody>
          <a:bodyPr wrap="square" anchor="b" anchorCtr="0"/>
          <a:lstStyle/>
          <a:p>
            <a:pPr>
              <a:defRPr sz="1050" b="1"/>
            </a:pPr>
            <a:r>
              <a:rPr dirty="0"/>
              <a:t>© Union </a:t>
            </a:r>
            <a:r>
              <a:rPr dirty="0" err="1"/>
              <a:t>européenne</a:t>
            </a:r>
            <a:r>
              <a:rPr dirty="0"/>
              <a:t> 2021</a:t>
            </a:r>
            <a:endParaRPr sz="1050" b="1" dirty="0"/>
          </a:p>
          <a:p>
            <a:pPr>
              <a:defRPr sz="1050"/>
            </a:pPr>
            <a:r>
              <a:rPr dirty="0" err="1"/>
              <a:t>Sauf</a:t>
            </a:r>
            <a:r>
              <a:rPr dirty="0"/>
              <a:t> mention contraire, la </a:t>
            </a:r>
            <a:r>
              <a:rPr dirty="0" err="1"/>
              <a:t>réutilisation</a:t>
            </a:r>
            <a:r>
              <a:rPr dirty="0"/>
              <a:t> de </a:t>
            </a:r>
            <a:r>
              <a:rPr dirty="0" err="1"/>
              <a:t>cette</a:t>
            </a:r>
            <a:r>
              <a:rPr dirty="0"/>
              <a:t> </a:t>
            </a:r>
            <a:r>
              <a:rPr dirty="0" err="1"/>
              <a:t>présentation</a:t>
            </a:r>
            <a:r>
              <a:rPr dirty="0"/>
              <a:t> </a:t>
            </a:r>
            <a:r>
              <a:rPr dirty="0" err="1"/>
              <a:t>est</a:t>
            </a:r>
            <a:r>
              <a:rPr dirty="0"/>
              <a:t> </a:t>
            </a:r>
            <a:r>
              <a:rPr dirty="0" err="1"/>
              <a:t>autorisée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vertu</a:t>
            </a:r>
            <a:r>
              <a:rPr dirty="0"/>
              <a:t> de la </a:t>
            </a:r>
            <a:r>
              <a:rPr dirty="0" err="1"/>
              <a:t>licence</a:t>
            </a:r>
            <a:r>
              <a:rPr dirty="0"/>
              <a:t> </a:t>
            </a:r>
            <a:r>
              <a:rPr dirty="0">
                <a:hlinkClick r:id="rId3"/>
              </a:rPr>
              <a:t>CC BY 4.0</a:t>
            </a:r>
            <a:r>
              <a:rPr dirty="0"/>
              <a:t>. Pour </a:t>
            </a:r>
            <a:r>
              <a:rPr dirty="0" err="1"/>
              <a:t>toute</a:t>
            </a:r>
            <a:r>
              <a:rPr dirty="0"/>
              <a:t> </a:t>
            </a:r>
            <a:r>
              <a:rPr dirty="0" err="1"/>
              <a:t>utilisation</a:t>
            </a:r>
            <a:r>
              <a:rPr dirty="0"/>
              <a:t> </a:t>
            </a:r>
            <a:r>
              <a:rPr dirty="0" err="1"/>
              <a:t>ou</a:t>
            </a:r>
            <a:r>
              <a:rPr dirty="0"/>
              <a:t> reproduction </a:t>
            </a:r>
            <a:r>
              <a:rPr dirty="0" err="1"/>
              <a:t>d’éléments</a:t>
            </a:r>
            <a:r>
              <a:rPr dirty="0"/>
              <a:t> qui ne </a:t>
            </a:r>
            <a:r>
              <a:rPr dirty="0" err="1"/>
              <a:t>sont</a:t>
            </a:r>
            <a:r>
              <a:rPr dirty="0"/>
              <a:t> pas la </a:t>
            </a:r>
            <a:r>
              <a:rPr dirty="0" err="1"/>
              <a:t>propriété</a:t>
            </a:r>
            <a:r>
              <a:rPr dirty="0"/>
              <a:t> de </a:t>
            </a:r>
            <a:r>
              <a:rPr dirty="0" err="1"/>
              <a:t>l’UE</a:t>
            </a:r>
            <a:r>
              <a:rPr dirty="0"/>
              <a:t>, </a:t>
            </a:r>
            <a:r>
              <a:rPr dirty="0" err="1"/>
              <a:t>l’autorisation</a:t>
            </a:r>
            <a:r>
              <a:rPr dirty="0"/>
              <a:t> </a:t>
            </a:r>
            <a:r>
              <a:rPr dirty="0" err="1"/>
              <a:t>peut</a:t>
            </a:r>
            <a:r>
              <a:rPr dirty="0"/>
              <a:t> devoir </a:t>
            </a:r>
            <a:r>
              <a:rPr dirty="0" err="1"/>
              <a:t>être</a:t>
            </a:r>
            <a:r>
              <a:rPr dirty="0"/>
              <a:t> </a:t>
            </a:r>
            <a:r>
              <a:rPr dirty="0" err="1"/>
              <a:t>obtenue</a:t>
            </a:r>
            <a:r>
              <a:rPr dirty="0"/>
              <a:t> </a:t>
            </a:r>
            <a:r>
              <a:rPr dirty="0" err="1"/>
              <a:t>directement</a:t>
            </a:r>
            <a:r>
              <a:rPr dirty="0"/>
              <a:t> </a:t>
            </a:r>
            <a:r>
              <a:rPr dirty="0" err="1"/>
              <a:t>auprès</a:t>
            </a:r>
            <a:r>
              <a:rPr dirty="0"/>
              <a:t> des </a:t>
            </a:r>
            <a:r>
              <a:rPr dirty="0" err="1"/>
              <a:t>titulaires</a:t>
            </a:r>
            <a:r>
              <a:rPr dirty="0"/>
              <a:t> de droits </a:t>
            </a:r>
            <a:r>
              <a:rPr dirty="0" err="1"/>
              <a:t>respectifs</a:t>
            </a:r>
            <a:r>
              <a:rPr dirty="0"/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82957"/>
            <a:ext cx="1023496" cy="35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61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54314" y="492018"/>
            <a:ext cx="8721900" cy="771174"/>
          </a:xfrm>
          <a:prstGeom prst="rect">
            <a:avLst/>
          </a:prstGeom>
        </p:spPr>
        <p:txBody>
          <a:bodyPr vert="horz" lIns="91440" tIns="45720" rIns="91440" bIns="4572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Objectifs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79794510"/>
              </p:ext>
            </p:extLst>
          </p:nvPr>
        </p:nvGraphicFramePr>
        <p:xfrm>
          <a:off x="854314" y="1451728"/>
          <a:ext cx="8257413" cy="5297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3</a:t>
            </a:fld>
            <a:endParaRPr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72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Types de projets CBHE</a:t>
            </a:r>
            <a:endParaRPr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4</a:t>
            </a:fld>
            <a:endParaRPr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34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854314" y="492018"/>
            <a:ext cx="8721900" cy="771174"/>
          </a:xfrm>
          <a:prstGeom prst="rect">
            <a:avLst/>
          </a:prstGeom>
        </p:spPr>
        <p:txBody>
          <a:bodyPr vert="horz" lIns="91440" tIns="45720" rIns="91440" bIns="4572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Trois types de projets CBHE</a:t>
            </a:r>
            <a:endParaRPr sz="32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256018"/>
              </p:ext>
            </p:extLst>
          </p:nvPr>
        </p:nvGraphicFramePr>
        <p:xfrm>
          <a:off x="854314" y="1451729"/>
          <a:ext cx="9119244" cy="5043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9748">
                  <a:extLst>
                    <a:ext uri="{9D8B030D-6E8A-4147-A177-3AD203B41FA5}">
                      <a16:colId xmlns:a16="http://schemas.microsoft.com/office/drawing/2014/main" val="715430924"/>
                    </a:ext>
                  </a:extLst>
                </a:gridCol>
                <a:gridCol w="3039748">
                  <a:extLst>
                    <a:ext uri="{9D8B030D-6E8A-4147-A177-3AD203B41FA5}">
                      <a16:colId xmlns:a16="http://schemas.microsoft.com/office/drawing/2014/main" val="2297467496"/>
                    </a:ext>
                  </a:extLst>
                </a:gridCol>
                <a:gridCol w="3039748">
                  <a:extLst>
                    <a:ext uri="{9D8B030D-6E8A-4147-A177-3AD203B41FA5}">
                      <a16:colId xmlns:a16="http://schemas.microsoft.com/office/drawing/2014/main" val="3146323906"/>
                    </a:ext>
                  </a:extLst>
                </a:gridCol>
              </a:tblGrid>
              <a:tr h="13018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Projets nationaux</a:t>
                      </a:r>
                      <a:endParaRPr sz="240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514" marR="95514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Projets régionaux plurinationaux </a:t>
                      </a:r>
                      <a:endParaRPr sz="240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514" marR="95514" marT="60960" marB="6096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Projets plurinationaux transrégionaux </a:t>
                      </a:r>
                      <a:endParaRPr sz="240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514" marR="95514" marT="60960" marB="6096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989188"/>
                  </a:ext>
                </a:extLst>
              </a:tr>
              <a:tr h="28301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>
                          <a:solidFill>
                            <a:srgbClr val="024B9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BE" sz="2400" kern="1200" dirty="0" smtClean="0">
                          <a:solidFill>
                            <a:srgbClr val="024B9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Établissement d'enseignement supérieur</a:t>
                      </a:r>
                      <a:r>
                        <a:rPr lang="en-GB" sz="2400" kern="1200" baseline="0" dirty="0" smtClean="0">
                          <a:solidFill>
                            <a:srgbClr val="024B9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dirty="0" smtClean="0"/>
                        <a:t>EES</a:t>
                      </a:r>
                      <a:r>
                        <a:rPr lang="fr-BE" dirty="0" smtClean="0"/>
                        <a:t>)</a:t>
                      </a:r>
                      <a:r>
                        <a:rPr dirty="0" smtClean="0"/>
                        <a:t> </a:t>
                      </a:r>
                      <a:r>
                        <a:rPr dirty="0"/>
                        <a:t>d’un pays tiers non </a:t>
                      </a:r>
                      <a:r>
                        <a:rPr dirty="0" err="1"/>
                        <a:t>associé</a:t>
                      </a:r>
                      <a:r>
                        <a:rPr dirty="0"/>
                        <a:t> au </a:t>
                      </a:r>
                      <a:r>
                        <a:rPr dirty="0" err="1"/>
                        <a:t>programme</a:t>
                      </a:r>
                      <a:r>
                        <a:rPr dirty="0"/>
                        <a:t> Erasmus +</a:t>
                      </a:r>
                      <a:endParaRPr sz="2400" kern="1200" dirty="0">
                        <a:solidFill>
                          <a:srgbClr val="024B9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514" marR="95514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>
                          <a:solidFill>
                            <a:srgbClr val="024B9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Les EES de plusieurs pays non associés au programme Erasmus + </a:t>
                      </a:r>
                      <a:endParaRPr sz="2400" kern="1200">
                        <a:solidFill>
                          <a:srgbClr val="024B9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 sz="2400">
                          <a:solidFill>
                            <a:srgbClr val="024B9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une région</a:t>
                      </a:r>
                      <a:endParaRPr sz="2400" kern="1200">
                        <a:solidFill>
                          <a:srgbClr val="024B9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514" marR="95514" marT="60960" marB="6096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>
                          <a:solidFill>
                            <a:srgbClr val="024B9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EES de pays non associés au programme Erasmus + appartenant à plusieurs régions</a:t>
                      </a:r>
                      <a:endParaRPr sz="2400" kern="1200">
                        <a:solidFill>
                          <a:srgbClr val="024B9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514" marR="95514" marT="60960" marB="6096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006622"/>
                  </a:ext>
                </a:extLst>
              </a:tr>
              <a:tr h="91131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>
                          <a:solidFill>
                            <a:srgbClr val="024B9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Au </a:t>
                      </a:r>
                      <a:r>
                        <a:rPr dirty="0" err="1"/>
                        <a:t>moins</a:t>
                      </a:r>
                      <a:r>
                        <a:rPr dirty="0"/>
                        <a:t> 2 EES de </a:t>
                      </a:r>
                      <a:r>
                        <a:rPr dirty="0" err="1"/>
                        <a:t>deux</a:t>
                      </a:r>
                      <a:r>
                        <a:rPr dirty="0"/>
                        <a:t> pays </a:t>
                      </a:r>
                      <a:r>
                        <a:rPr dirty="0" err="1"/>
                        <a:t>associés</a:t>
                      </a:r>
                      <a:r>
                        <a:rPr dirty="0"/>
                        <a:t> à Erasmus + (</a:t>
                      </a:r>
                      <a:r>
                        <a:rPr dirty="0" err="1"/>
                        <a:t>États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membres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l’UE</a:t>
                      </a:r>
                      <a:r>
                        <a:rPr dirty="0"/>
                        <a:t> et </a:t>
                      </a:r>
                      <a:r>
                        <a:rPr dirty="0" err="1"/>
                        <a:t>autres</a:t>
                      </a:r>
                      <a:r>
                        <a:rPr dirty="0"/>
                        <a:t> pays participant au </a:t>
                      </a:r>
                      <a:r>
                        <a:rPr dirty="0" err="1"/>
                        <a:t>programme</a:t>
                      </a:r>
                      <a:r>
                        <a:rPr dirty="0"/>
                        <a:t>)</a:t>
                      </a:r>
                      <a:endParaRPr sz="2400" dirty="0">
                        <a:solidFill>
                          <a:srgbClr val="024B9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514" marR="95514" marT="60960" marB="6096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2400"/>
                    </a:p>
                  </a:txBody>
                  <a:tcPr marL="121179" marR="121179" marT="60960" marB="60960"/>
                </a:tc>
                <a:tc hMerge="1">
                  <a:txBody>
                    <a:bodyPr/>
                    <a:lstStyle/>
                    <a:p>
                      <a:endParaRPr sz="2400"/>
                    </a:p>
                  </a:txBody>
                  <a:tcPr marL="121179" marR="121179" marT="60960" marB="60960"/>
                </a:tc>
                <a:extLst>
                  <a:ext uri="{0D108BD9-81ED-4DB2-BD59-A6C34878D82A}">
                    <a16:rowId xmlns:a16="http://schemas.microsoft.com/office/drawing/2014/main" val="3693069544"/>
                  </a:ext>
                </a:extLst>
              </a:tr>
            </a:tbl>
          </a:graphicData>
        </a:graphic>
      </p:graphicFrame>
      <p:sp>
        <p:nvSpPr>
          <p:cNvPr id="4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5</a:t>
            </a:fld>
            <a:endParaRPr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29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854314" y="492018"/>
            <a:ext cx="8721900" cy="771174"/>
          </a:xfrm>
          <a:prstGeom prst="rect">
            <a:avLst/>
          </a:prstGeom>
        </p:spPr>
        <p:txBody>
          <a:bodyPr vert="horz" lIns="91440" tIns="45720" rIns="91440" bIns="4572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Projets nationaux: critères d’éligibilité</a:t>
            </a:r>
            <a:endParaRPr sz="32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6</a:t>
            </a:fld>
            <a:endParaRPr sz="1200">
              <a:solidFill>
                <a:schemeClr val="bg1"/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378554112"/>
              </p:ext>
            </p:extLst>
          </p:nvPr>
        </p:nvGraphicFramePr>
        <p:xfrm>
          <a:off x="854314" y="1449421"/>
          <a:ext cx="9145720" cy="5048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Plus 7"/>
          <p:cNvSpPr/>
          <p:nvPr/>
        </p:nvSpPr>
        <p:spPr>
          <a:xfrm>
            <a:off x="5312541" y="3905591"/>
            <a:ext cx="596348" cy="636104"/>
          </a:xfrm>
          <a:prstGeom prst="mathPlus">
            <a:avLst/>
          </a:prstGeom>
          <a:solidFill>
            <a:srgbClr val="024B9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41" y="5823715"/>
            <a:ext cx="763132" cy="961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87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854314" y="492018"/>
            <a:ext cx="8721900" cy="771174"/>
          </a:xfrm>
          <a:prstGeom prst="rect">
            <a:avLst/>
          </a:prstGeom>
        </p:spPr>
        <p:txBody>
          <a:bodyPr vert="horz" lIns="91440" tIns="45720" rIns="91440" bIns="4572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Projets plurinationaux: critères d’éligibilité</a:t>
            </a:r>
            <a:endParaRPr sz="32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7</a:t>
            </a:fld>
            <a:endParaRPr sz="1200">
              <a:solidFill>
                <a:schemeClr val="bg1"/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389805469"/>
              </p:ext>
            </p:extLst>
          </p:nvPr>
        </p:nvGraphicFramePr>
        <p:xfrm>
          <a:off x="854314" y="1449421"/>
          <a:ext cx="9145720" cy="5048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41" y="5823715"/>
            <a:ext cx="763132" cy="961547"/>
          </a:xfrm>
          <a:prstGeom prst="rect">
            <a:avLst/>
          </a:prstGeom>
        </p:spPr>
      </p:pic>
      <p:sp>
        <p:nvSpPr>
          <p:cNvPr id="9" name="Plus 8"/>
          <p:cNvSpPr/>
          <p:nvPr/>
        </p:nvSpPr>
        <p:spPr>
          <a:xfrm>
            <a:off x="5312540" y="3905655"/>
            <a:ext cx="596348" cy="636104"/>
          </a:xfrm>
          <a:prstGeom prst="mathPlus">
            <a:avLst/>
          </a:prstGeom>
          <a:solidFill>
            <a:srgbClr val="024B9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95133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854314" y="492018"/>
            <a:ext cx="8721900" cy="771174"/>
          </a:xfrm>
          <a:prstGeom prst="rect">
            <a:avLst/>
          </a:prstGeom>
        </p:spPr>
        <p:txBody>
          <a:bodyPr vert="horz" lIns="91440" tIns="45720" rIns="91440" bIns="4572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Demandeur éligible</a:t>
            </a:r>
            <a:endParaRPr sz="32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8</a:t>
            </a:fld>
            <a:endParaRPr sz="120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half" idx="4294967295"/>
          </p:nvPr>
        </p:nvSpPr>
        <p:spPr>
          <a:xfrm>
            <a:off x="3638145" y="1449422"/>
            <a:ext cx="6342433" cy="342413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Clr>
                <a:srgbClr val="035DC1"/>
              </a:buClr>
              <a:defRPr b="1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Les établissements d’enseignement supérieur (EES) ou</a:t>
            </a:r>
            <a:endParaRPr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Clr>
                <a:srgbClr val="035DC1"/>
              </a:buClr>
              <a:defRPr b="1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Associations ou organisations d’EES</a:t>
            </a:r>
          </a:p>
          <a:p>
            <a:pPr marL="0" indent="0">
              <a:buNone/>
            </a:pPr>
            <a:endParaRPr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Le demandeur doit être établi dans un État membre de l’UE ou un pays tiers associé au programme Erasmus + (</a:t>
            </a:r>
            <a:r>
              <a:rPr i="1"/>
              <a:t>pays participant au programme</a:t>
            </a:r>
            <a:r>
              <a:t>), ou dans un pays tiers éligible non associé au programme Erasmus + (</a:t>
            </a:r>
            <a:r>
              <a:rPr i="1"/>
              <a:t>pays partenaire</a:t>
            </a:r>
            <a:r>
              <a:t>).</a:t>
            </a:r>
          </a:p>
          <a:p>
            <a:pPr marL="0" indent="0">
              <a:buNone/>
              <a:defRPr b="1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Le demandeur présente sa candidature au nom de toutes les organisations participantes participant à la proposition.</a:t>
            </a:r>
            <a:endParaRPr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4315" y="1449422"/>
            <a:ext cx="2628186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400" b="1">
                <a:solidFill>
                  <a:srgbClr val="024B9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pPr>
            <a:r>
              <a:t>Qui peut poser sa candidature?</a:t>
            </a:r>
          </a:p>
          <a:p>
            <a:endParaRPr sz="2800" b="1">
              <a:solidFill>
                <a:srgbClr val="024B9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sz="2400" b="1">
              <a:solidFill>
                <a:srgbClr val="024B9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defRPr sz="2400" b="1">
                <a:solidFill>
                  <a:srgbClr val="024B9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pPr>
            <a:r>
              <a:t>Qu’en est-il des autres?</a:t>
            </a:r>
          </a:p>
        </p:txBody>
      </p:sp>
    </p:spTree>
    <p:extLst>
      <p:ext uri="{BB962C8B-B14F-4D97-AF65-F5344CB8AC3E}">
        <p14:creationId xmlns:p14="http://schemas.microsoft.com/office/powerpoint/2010/main" val="396136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854314" y="492018"/>
            <a:ext cx="8721900" cy="771174"/>
          </a:xfrm>
          <a:prstGeom prst="rect">
            <a:avLst/>
          </a:prstGeom>
        </p:spPr>
        <p:txBody>
          <a:bodyPr vert="horz" lIns="91440" tIns="45720" rIns="91440" bIns="4572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 sz="32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Partenaires éligibles</a:t>
            </a:r>
            <a:endParaRPr sz="3200" b="1">
              <a:solidFill>
                <a:srgbClr val="024B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0" y="6492875"/>
            <a:ext cx="476655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anchor="ctr"/>
          <a:lstStyle>
            <a:lvl1pPr marL="0" algn="r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1pPr>
            <a:lvl2pPr marL="742950" indent="-28575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2pPr>
            <a:lvl3pPr marL="11430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3pPr>
            <a:lvl4pPr marL="16002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4pPr>
            <a:lvl5pPr marL="2057400" indent="-228600" algn="l" defTabSz="914400" rtl="0" eaLnBrk="0" latinLnBrk="0" hangingPunct="0">
              <a:spcBef>
                <a:spcPct val="50000"/>
              </a:spcBef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+mn-cs"/>
                <a:sym typeface="Webdings" pitchFamily="18" charset="2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CBFF8ED8-355B-40BC-9CD7-19BA32362F66}" type="slidenum">
              <a:rPr lang="en-GB" sz="1200" smtClean="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</a:pPr>
              <a:t>9</a:t>
            </a:fld>
            <a:endParaRPr sz="120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half" idx="4294967295"/>
          </p:nvPr>
        </p:nvSpPr>
        <p:spPr>
          <a:xfrm>
            <a:off x="3638145" y="1449421"/>
            <a:ext cx="6342433" cy="504345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Clr>
                <a:srgbClr val="024B9C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toute organisation publique ou privée reconnue comme </a:t>
            </a:r>
            <a:r>
              <a:rPr b="1"/>
              <a:t>EES </a:t>
            </a:r>
            <a:r>
              <a:t>par les autorités compétentes de leur (s) pays (s)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rgbClr val="024B9C"/>
              </a:buClr>
              <a:buNone/>
            </a:pP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Clr>
                <a:srgbClr val="024B9C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toute organisation publique ou privée </a:t>
            </a:r>
            <a:r>
              <a:rPr b="1"/>
              <a:t>active sur le marché du travail ou dans les domaines de l’éducation, de la formation et de la jeunesse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rgbClr val="024B9C"/>
              </a:buClr>
              <a:buNone/>
            </a:pPr>
            <a:endParaRPr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Clr>
                <a:srgbClr val="024B9C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b="1"/>
              <a:t>Associations ou organisations d’EES </a:t>
            </a:r>
            <a:r>
              <a:t>consacrées à la promotion, à l’amélioration et à la réforme de l’enseignement supérieur ainsi qu’à la coopération au sein de l’Europe et entre l’Europe et d’autres parties du monde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rgbClr val="024B9C"/>
              </a:buClr>
              <a:buNone/>
            </a:pP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Clr>
                <a:srgbClr val="024B9C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b="1"/>
              <a:t>Des organisations gouvernementales internationales </a:t>
            </a:r>
            <a:r>
              <a:t>sur la base de l’autofinancement.</a:t>
            </a:r>
            <a:endParaRPr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4315" y="1449422"/>
            <a:ext cx="262818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rgbClr val="90C226"/>
              </a:buClr>
              <a:defRPr sz="2400" b="1">
                <a:solidFill>
                  <a:srgbClr val="024B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Quels types d’organisations sont éligibles?</a:t>
            </a:r>
          </a:p>
        </p:txBody>
      </p:sp>
    </p:spTree>
    <p:extLst>
      <p:ext uri="{BB962C8B-B14F-4D97-AF65-F5344CB8AC3E}">
        <p14:creationId xmlns:p14="http://schemas.microsoft.com/office/powerpoint/2010/main" val="181433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Presentation.pptx" id="{DF0E4C23-23CF-4CA0-B78D-4EE4E4812529}" vid="{A275074F-6DFA-4FBF-AA5C-38C3649C393F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4F1EA005558D4A84C86AD0D2CF8860" ma:contentTypeVersion="1" ma:contentTypeDescription="Create a new document." ma:contentTypeScope="" ma:versionID="e585c717080f1243343ff507719315c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B1CAF70-02D1-4551-A536-63581F6A80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A6C1DC-C14C-427B-8E7A-0B713C7180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F87431-2774-4E17-BE38-8A579357848D}">
  <ds:schemaRefs>
    <ds:schemaRef ds:uri="http://purl.org/dc/elements/1.1/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4686</TotalTime>
  <Words>1581</Words>
  <Application>Microsoft Office PowerPoint</Application>
  <PresentationFormat>Widescreen</PresentationFormat>
  <Paragraphs>299</Paragraphs>
  <Slides>26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Trebuchet MS</vt:lpstr>
      <vt:lpstr>Verdana</vt:lpstr>
      <vt:lpstr>Webdings</vt:lpstr>
      <vt:lpstr>Wingdings</vt:lpstr>
      <vt:lpstr>Wingdings 3</vt:lpstr>
      <vt:lpstr>Office Theme</vt:lpstr>
      <vt:lpstr>Facet</vt:lpstr>
      <vt:lpstr>Capacity Building in Higher Education (CBHE)  Renforcement des Capacités  dans l’Enseignement Supérieur</vt:lpstr>
      <vt:lpstr>PowerPoint Presentation</vt:lpstr>
      <vt:lpstr>PowerPoint Presentation</vt:lpstr>
      <vt:lpstr>Types de projets CBHE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Nouvelles fonctionnalités</vt:lpstr>
      <vt:lpstr>PowerPoint Presentation</vt:lpstr>
      <vt:lpstr>Trois volets</vt:lpstr>
      <vt:lpstr>PowerPoint Presentation</vt:lpstr>
      <vt:lpstr>PowerPoint Presentation</vt:lpstr>
      <vt:lpstr>PowerPoint Presentation</vt:lpstr>
      <vt:lpstr>Nouvelles priorités régionales</vt:lpstr>
      <vt:lpstr>PowerPoint Presentation</vt:lpstr>
      <vt:lpstr>PowerPoint Presentation</vt:lpstr>
      <vt:lpstr>Nouveau type de budget</vt:lpstr>
      <vt:lpstr>PowerPoint Presentation</vt:lpstr>
      <vt:lpstr>PowerPoint Presentation</vt:lpstr>
      <vt:lpstr>PowerPoint Presentation</vt:lpstr>
      <vt:lpstr>Procédure d’évaluation</vt:lpstr>
      <vt:lpstr>PowerPoint Presentation</vt:lpstr>
      <vt:lpstr>PowerPoint Presentation</vt:lpstr>
      <vt:lpstr>Merci de votre attention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Yvonne (COMM)</dc:creator>
  <cp:lastModifiedBy>BRUNO Giordana (EACEA)</cp:lastModifiedBy>
  <cp:revision>346</cp:revision>
  <cp:lastPrinted>2021-11-30T16:08:12Z</cp:lastPrinted>
  <dcterms:created xsi:type="dcterms:W3CDTF">2019-08-09T12:06:42Z</dcterms:created>
  <dcterms:modified xsi:type="dcterms:W3CDTF">2022-01-28T16:22:30Z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0x010100184F1EA005558D4A84C86AD0D2CF8860</vt:lpwstr>
  </property>
</Properties>
</file>